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127_3884F15E.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95" r:id="rId2"/>
    <p:sldId id="324" r:id="rId3"/>
    <p:sldId id="302" r:id="rId4"/>
    <p:sldId id="325" r:id="rId5"/>
    <p:sldId id="326" r:id="rId6"/>
    <p:sldId id="327" r:id="rId7"/>
    <p:sldId id="331" r:id="rId8"/>
    <p:sldId id="309" r:id="rId9"/>
    <p:sldId id="330" r:id="rId10"/>
    <p:sldId id="310" r:id="rId11"/>
    <p:sldId id="329" r:id="rId12"/>
    <p:sldId id="328" r:id="rId13"/>
    <p:sldId id="333" r:id="rId14"/>
    <p:sldId id="334" r:id="rId15"/>
    <p:sldId id="360" r:id="rId16"/>
    <p:sldId id="335" r:id="rId17"/>
    <p:sldId id="298" r:id="rId18"/>
    <p:sldId id="336" r:id="rId19"/>
    <p:sldId id="339" r:id="rId20"/>
    <p:sldId id="338" r:id="rId21"/>
    <p:sldId id="337" r:id="rId22"/>
    <p:sldId id="340" r:id="rId23"/>
    <p:sldId id="341" r:id="rId24"/>
    <p:sldId id="342" r:id="rId25"/>
    <p:sldId id="347" r:id="rId26"/>
    <p:sldId id="348" r:id="rId27"/>
    <p:sldId id="355" r:id="rId28"/>
    <p:sldId id="357" r:id="rId29"/>
    <p:sldId id="356" r:id="rId30"/>
    <p:sldId id="349" r:id="rId31"/>
    <p:sldId id="358" r:id="rId32"/>
    <p:sldId id="359" r:id="rId33"/>
    <p:sldId id="350" r:id="rId34"/>
    <p:sldId id="354" r:id="rId35"/>
    <p:sldId id="353" r:id="rId36"/>
    <p:sldId id="344" r:id="rId37"/>
    <p:sldId id="318" r:id="rId38"/>
    <p:sldId id="332" r:id="rId39"/>
    <p:sldId id="345" r:id="rId40"/>
    <p:sldId id="346" r:id="rId41"/>
    <p:sldId id="306" r:id="rId42"/>
    <p:sldId id="351"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9051C1-C725-F405-034E-895A64C11453}" name="Couch, Crystal L" initials="CL" userId="S::clc317@pitt.edu::b5fa7656-f6ef-4e3a-a247-9f17b728363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8DADA"/>
    <a:srgbClr val="70FFD9"/>
    <a:srgbClr val="87FF65"/>
    <a:srgbClr val="066983"/>
    <a:srgbClr val="179552"/>
    <a:srgbClr val="72BE94"/>
    <a:srgbClr val="848C94"/>
    <a:srgbClr val="309B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82236"/>
  </p:normalViewPr>
  <p:slideViewPr>
    <p:cSldViewPr snapToGrid="0">
      <p:cViewPr varScale="1">
        <p:scale>
          <a:sx n="103" d="100"/>
          <a:sy n="103" d="100"/>
        </p:scale>
        <p:origin x="6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uch, Crystal L." userId="b5fa7656-f6ef-4e3a-a247-9f17b7283639" providerId="ADAL" clId="{9ABFDEF6-2C4B-D84F-8C69-D9EB0E314F87}"/>
    <pc:docChg chg="undo redo custSel addSld modSld">
      <pc:chgData name="Couch, Crystal L." userId="b5fa7656-f6ef-4e3a-a247-9f17b7283639" providerId="ADAL" clId="{9ABFDEF6-2C4B-D84F-8C69-D9EB0E314F87}" dt="2022-04-13T18:43:36.104" v="1600" actId="27636"/>
      <pc:docMkLst>
        <pc:docMk/>
      </pc:docMkLst>
      <pc:sldChg chg="modCm">
        <pc:chgData name="Couch, Crystal L." userId="b5fa7656-f6ef-4e3a-a247-9f17b7283639" providerId="ADAL" clId="{9ABFDEF6-2C4B-D84F-8C69-D9EB0E314F87}" dt="2022-04-12T15:00:11.517" v="0"/>
        <pc:sldMkLst>
          <pc:docMk/>
          <pc:sldMk cId="948236638" sldId="295"/>
        </pc:sldMkLst>
      </pc:sldChg>
      <pc:sldChg chg="addSp delSp modSp mod">
        <pc:chgData name="Couch, Crystal L." userId="b5fa7656-f6ef-4e3a-a247-9f17b7283639" providerId="ADAL" clId="{9ABFDEF6-2C4B-D84F-8C69-D9EB0E314F87}" dt="2022-04-13T18:43:36.104" v="1600" actId="27636"/>
        <pc:sldMkLst>
          <pc:docMk/>
          <pc:sldMk cId="971337736" sldId="318"/>
        </pc:sldMkLst>
        <pc:spChg chg="mod">
          <ac:chgData name="Couch, Crystal L." userId="b5fa7656-f6ef-4e3a-a247-9f17b7283639" providerId="ADAL" clId="{9ABFDEF6-2C4B-D84F-8C69-D9EB0E314F87}" dt="2022-04-13T18:43:36.104" v="1600" actId="27636"/>
          <ac:spMkLst>
            <pc:docMk/>
            <pc:sldMk cId="971337736" sldId="318"/>
            <ac:spMk id="2" creationId="{8BA71C60-017A-4555-AB75-4B37A8C43647}"/>
          </ac:spMkLst>
        </pc:spChg>
        <pc:spChg chg="add del mod">
          <ac:chgData name="Couch, Crystal L." userId="b5fa7656-f6ef-4e3a-a247-9f17b7283639" providerId="ADAL" clId="{9ABFDEF6-2C4B-D84F-8C69-D9EB0E314F87}" dt="2022-04-13T18:43:04.798" v="1559" actId="1076"/>
          <ac:spMkLst>
            <pc:docMk/>
            <pc:sldMk cId="971337736" sldId="318"/>
            <ac:spMk id="3" creationId="{0529A72E-EEFF-A01F-FD74-B1FE8231D792}"/>
          </ac:spMkLst>
        </pc:spChg>
        <pc:spChg chg="add mod">
          <ac:chgData name="Couch, Crystal L." userId="b5fa7656-f6ef-4e3a-a247-9f17b7283639" providerId="ADAL" clId="{9ABFDEF6-2C4B-D84F-8C69-D9EB0E314F87}" dt="2022-04-13T18:43:22.097" v="1574" actId="1076"/>
          <ac:spMkLst>
            <pc:docMk/>
            <pc:sldMk cId="971337736" sldId="318"/>
            <ac:spMk id="12" creationId="{F711AB8C-2849-D3F0-1B6E-1844E7969683}"/>
          </ac:spMkLst>
        </pc:spChg>
        <pc:spChg chg="add mod">
          <ac:chgData name="Couch, Crystal L." userId="b5fa7656-f6ef-4e3a-a247-9f17b7283639" providerId="ADAL" clId="{9ABFDEF6-2C4B-D84F-8C69-D9EB0E314F87}" dt="2022-04-13T18:43:15.181" v="1571" actId="20577"/>
          <ac:spMkLst>
            <pc:docMk/>
            <pc:sldMk cId="971337736" sldId="318"/>
            <ac:spMk id="13" creationId="{A2559CBD-CE38-96BB-1BFC-0D2AF6763453}"/>
          </ac:spMkLst>
        </pc:spChg>
        <pc:spChg chg="add mod">
          <ac:chgData name="Couch, Crystal L." userId="b5fa7656-f6ef-4e3a-a247-9f17b7283639" providerId="ADAL" clId="{9ABFDEF6-2C4B-D84F-8C69-D9EB0E314F87}" dt="2022-04-13T18:43:20.065" v="1573" actId="1076"/>
          <ac:spMkLst>
            <pc:docMk/>
            <pc:sldMk cId="971337736" sldId="318"/>
            <ac:spMk id="14" creationId="{BBD34557-4ED5-B4A4-65A6-5AA7E90BB98C}"/>
          </ac:spMkLst>
        </pc:spChg>
        <pc:spChg chg="add del mod">
          <ac:chgData name="Couch, Crystal L." userId="b5fa7656-f6ef-4e3a-a247-9f17b7283639" providerId="ADAL" clId="{9ABFDEF6-2C4B-D84F-8C69-D9EB0E314F87}" dt="2022-04-13T18:43:18.799" v="1572" actId="1076"/>
          <ac:spMkLst>
            <pc:docMk/>
            <pc:sldMk cId="971337736" sldId="318"/>
            <ac:spMk id="15" creationId="{5C741B09-9FCA-B83D-6C35-65098DEADA51}"/>
          </ac:spMkLst>
        </pc:spChg>
        <pc:spChg chg="del">
          <ac:chgData name="Couch, Crystal L." userId="b5fa7656-f6ef-4e3a-a247-9f17b7283639" providerId="ADAL" clId="{9ABFDEF6-2C4B-D84F-8C69-D9EB0E314F87}" dt="2022-04-13T18:37:16.227" v="1189" actId="478"/>
          <ac:spMkLst>
            <pc:docMk/>
            <pc:sldMk cId="971337736" sldId="318"/>
            <ac:spMk id="16" creationId="{3EBD99F8-B7F1-6D4D-AC26-F0FE028BF429}"/>
          </ac:spMkLst>
        </pc:spChg>
        <pc:spChg chg="del">
          <ac:chgData name="Couch, Crystal L." userId="b5fa7656-f6ef-4e3a-a247-9f17b7283639" providerId="ADAL" clId="{9ABFDEF6-2C4B-D84F-8C69-D9EB0E314F87}" dt="2022-04-13T18:37:25.187" v="1196" actId="478"/>
          <ac:spMkLst>
            <pc:docMk/>
            <pc:sldMk cId="971337736" sldId="318"/>
            <ac:spMk id="17" creationId="{7E9C630F-2F15-9541-9626-FDF5937253F5}"/>
          </ac:spMkLst>
        </pc:spChg>
        <pc:spChg chg="del">
          <ac:chgData name="Couch, Crystal L." userId="b5fa7656-f6ef-4e3a-a247-9f17b7283639" providerId="ADAL" clId="{9ABFDEF6-2C4B-D84F-8C69-D9EB0E314F87}" dt="2022-04-13T18:37:22.463" v="1194" actId="478"/>
          <ac:spMkLst>
            <pc:docMk/>
            <pc:sldMk cId="971337736" sldId="318"/>
            <ac:spMk id="18" creationId="{87D19844-538B-8743-9113-D4E1B954E0ED}"/>
          </ac:spMkLst>
        </pc:spChg>
        <pc:spChg chg="del">
          <ac:chgData name="Couch, Crystal L." userId="b5fa7656-f6ef-4e3a-a247-9f17b7283639" providerId="ADAL" clId="{9ABFDEF6-2C4B-D84F-8C69-D9EB0E314F87}" dt="2022-04-13T18:37:17.251" v="1190" actId="478"/>
          <ac:spMkLst>
            <pc:docMk/>
            <pc:sldMk cId="971337736" sldId="318"/>
            <ac:spMk id="19" creationId="{99427B43-0A1D-E448-938B-C1262CC7790F}"/>
          </ac:spMkLst>
        </pc:spChg>
        <pc:spChg chg="add mod">
          <ac:chgData name="Couch, Crystal L." userId="b5fa7656-f6ef-4e3a-a247-9f17b7283639" providerId="ADAL" clId="{9ABFDEF6-2C4B-D84F-8C69-D9EB0E314F87}" dt="2022-04-13T18:43:02.098" v="1558" actId="1076"/>
          <ac:spMkLst>
            <pc:docMk/>
            <pc:sldMk cId="971337736" sldId="318"/>
            <ac:spMk id="20" creationId="{2CAD2C35-F142-7A07-E650-2964F6FF2FCF}"/>
          </ac:spMkLst>
        </pc:spChg>
        <pc:cxnChg chg="del">
          <ac:chgData name="Couch, Crystal L." userId="b5fa7656-f6ef-4e3a-a247-9f17b7283639" providerId="ADAL" clId="{9ABFDEF6-2C4B-D84F-8C69-D9EB0E314F87}" dt="2022-04-13T18:37:19.609" v="1192" actId="478"/>
          <ac:cxnSpMkLst>
            <pc:docMk/>
            <pc:sldMk cId="971337736" sldId="318"/>
            <ac:cxnSpMk id="22" creationId="{EE94E5F6-792A-C04B-BA18-E98C1D4D3BC2}"/>
          </ac:cxnSpMkLst>
        </pc:cxnChg>
        <pc:cxnChg chg="del">
          <ac:chgData name="Couch, Crystal L." userId="b5fa7656-f6ef-4e3a-a247-9f17b7283639" providerId="ADAL" clId="{9ABFDEF6-2C4B-D84F-8C69-D9EB0E314F87}" dt="2022-04-13T18:37:24.111" v="1195" actId="478"/>
          <ac:cxnSpMkLst>
            <pc:docMk/>
            <pc:sldMk cId="971337736" sldId="318"/>
            <ac:cxnSpMk id="24" creationId="{27D65665-2F5B-BB41-917C-38DB4E970F41}"/>
          </ac:cxnSpMkLst>
        </pc:cxnChg>
        <pc:cxnChg chg="del">
          <ac:chgData name="Couch, Crystal L." userId="b5fa7656-f6ef-4e3a-a247-9f17b7283639" providerId="ADAL" clId="{9ABFDEF6-2C4B-D84F-8C69-D9EB0E314F87}" dt="2022-04-13T18:37:21.086" v="1193" actId="478"/>
          <ac:cxnSpMkLst>
            <pc:docMk/>
            <pc:sldMk cId="971337736" sldId="318"/>
            <ac:cxnSpMk id="26" creationId="{D18F28F3-2044-3C4F-9DCF-622DE438905F}"/>
          </ac:cxnSpMkLst>
        </pc:cxnChg>
        <pc:cxnChg chg="del">
          <ac:chgData name="Couch, Crystal L." userId="b5fa7656-f6ef-4e3a-a247-9f17b7283639" providerId="ADAL" clId="{9ABFDEF6-2C4B-D84F-8C69-D9EB0E314F87}" dt="2022-04-13T18:37:18.248" v="1191" actId="478"/>
          <ac:cxnSpMkLst>
            <pc:docMk/>
            <pc:sldMk cId="971337736" sldId="318"/>
            <ac:cxnSpMk id="28" creationId="{6BFCFD05-F84D-1543-AADB-6B9322C67212}"/>
          </ac:cxnSpMkLst>
        </pc:cxnChg>
      </pc:sldChg>
      <pc:sldChg chg="modSp mod">
        <pc:chgData name="Couch, Crystal L." userId="b5fa7656-f6ef-4e3a-a247-9f17b7283639" providerId="ADAL" clId="{9ABFDEF6-2C4B-D84F-8C69-D9EB0E314F87}" dt="2022-04-12T15:01:01.074" v="7" actId="20577"/>
        <pc:sldMkLst>
          <pc:docMk/>
          <pc:sldMk cId="2918546133" sldId="333"/>
        </pc:sldMkLst>
        <pc:spChg chg="mod">
          <ac:chgData name="Couch, Crystal L." userId="b5fa7656-f6ef-4e3a-a247-9f17b7283639" providerId="ADAL" clId="{9ABFDEF6-2C4B-D84F-8C69-D9EB0E314F87}" dt="2022-04-12T15:01:01.074" v="7" actId="20577"/>
          <ac:spMkLst>
            <pc:docMk/>
            <pc:sldMk cId="2918546133" sldId="333"/>
            <ac:spMk id="5" creationId="{AA251253-EBC8-F345-AE1B-9F988ABAC5A8}"/>
          </ac:spMkLst>
        </pc:spChg>
      </pc:sldChg>
      <pc:sldChg chg="modSp mod">
        <pc:chgData name="Couch, Crystal L." userId="b5fa7656-f6ef-4e3a-a247-9f17b7283639" providerId="ADAL" clId="{9ABFDEF6-2C4B-D84F-8C69-D9EB0E314F87}" dt="2022-04-12T15:01:22.801" v="9" actId="20577"/>
        <pc:sldMkLst>
          <pc:docMk/>
          <pc:sldMk cId="2449666431" sldId="334"/>
        </pc:sldMkLst>
        <pc:spChg chg="mod">
          <ac:chgData name="Couch, Crystal L." userId="b5fa7656-f6ef-4e3a-a247-9f17b7283639" providerId="ADAL" clId="{9ABFDEF6-2C4B-D84F-8C69-D9EB0E314F87}" dt="2022-04-12T15:01:22.801" v="9" actId="20577"/>
          <ac:spMkLst>
            <pc:docMk/>
            <pc:sldMk cId="2449666431" sldId="334"/>
            <ac:spMk id="5" creationId="{AA251253-EBC8-F345-AE1B-9F988ABAC5A8}"/>
          </ac:spMkLst>
        </pc:spChg>
      </pc:sldChg>
      <pc:sldChg chg="modSp add mod">
        <pc:chgData name="Couch, Crystal L." userId="b5fa7656-f6ef-4e3a-a247-9f17b7283639" providerId="ADAL" clId="{9ABFDEF6-2C4B-D84F-8C69-D9EB0E314F87}" dt="2022-04-12T15:08:58.167" v="1188" actId="1076"/>
        <pc:sldMkLst>
          <pc:docMk/>
          <pc:sldMk cId="4270171057" sldId="360"/>
        </pc:sldMkLst>
        <pc:spChg chg="mod">
          <ac:chgData name="Couch, Crystal L." userId="b5fa7656-f6ef-4e3a-a247-9f17b7283639" providerId="ADAL" clId="{9ABFDEF6-2C4B-D84F-8C69-D9EB0E314F87}" dt="2022-04-12T15:08:48.964" v="1185" actId="1076"/>
          <ac:spMkLst>
            <pc:docMk/>
            <pc:sldMk cId="4270171057" sldId="360"/>
            <ac:spMk id="2" creationId="{65156F54-3D2A-6E4F-AA20-43E9B81515B9}"/>
          </ac:spMkLst>
        </pc:spChg>
        <pc:spChg chg="mod">
          <ac:chgData name="Couch, Crystal L." userId="b5fa7656-f6ef-4e3a-a247-9f17b7283639" providerId="ADAL" clId="{9ABFDEF6-2C4B-D84F-8C69-D9EB0E314F87}" dt="2022-04-12T15:08:58.167" v="1188" actId="1076"/>
          <ac:spMkLst>
            <pc:docMk/>
            <pc:sldMk cId="4270171057" sldId="360"/>
            <ac:spMk id="5" creationId="{AA251253-EBC8-F345-AE1B-9F988ABAC5A8}"/>
          </ac:spMkLst>
        </pc:spChg>
      </pc:sldChg>
    </pc:docChg>
  </pc:docChgLst>
  <pc:docChgLst>
    <pc:chgData name="Couch, Crystal L" userId="S::clc317@pitt.edu::b5fa7656-f6ef-4e3a-a247-9f17b7283639" providerId="AD" clId="Web-{5D344404-DA4F-2541-3762-8F2A8EA68817}"/>
    <pc:docChg chg="modSld">
      <pc:chgData name="Couch, Crystal L" userId="S::clc317@pitt.edu::b5fa7656-f6ef-4e3a-a247-9f17b7283639" providerId="AD" clId="Web-{5D344404-DA4F-2541-3762-8F2A8EA68817}" dt="2022-03-31T05:15:04.809" v="1" actId="1076"/>
      <pc:docMkLst>
        <pc:docMk/>
      </pc:docMkLst>
      <pc:sldChg chg="modSp">
        <pc:chgData name="Couch, Crystal L" userId="S::clc317@pitt.edu::b5fa7656-f6ef-4e3a-a247-9f17b7283639" providerId="AD" clId="Web-{5D344404-DA4F-2541-3762-8F2A8EA68817}" dt="2022-03-31T05:15:04.809" v="1" actId="1076"/>
        <pc:sldMkLst>
          <pc:docMk/>
          <pc:sldMk cId="1575929829" sldId="353"/>
        </pc:sldMkLst>
        <pc:spChg chg="mod">
          <ac:chgData name="Couch, Crystal L" userId="S::clc317@pitt.edu::b5fa7656-f6ef-4e3a-a247-9f17b7283639" providerId="AD" clId="Web-{5D344404-DA4F-2541-3762-8F2A8EA68817}" dt="2022-03-31T05:15:04.809" v="1" actId="1076"/>
          <ac:spMkLst>
            <pc:docMk/>
            <pc:sldMk cId="1575929829" sldId="353"/>
            <ac:spMk id="10" creationId="{09794623-7FBE-E844-8587-8C91B9103B32}"/>
          </ac:spMkLst>
        </pc:spChg>
      </pc:sldChg>
    </pc:docChg>
  </pc:docChgLst>
  <pc:docChgLst>
    <pc:chgData name="Couch, Crystal L" userId="b5fa7656-f6ef-4e3a-a247-9f17b7283639" providerId="ADAL" clId="{3AA080B8-D925-084D-9807-514B40EBB0BE}"/>
    <pc:docChg chg="custSel addSld delSld modSld sldOrd">
      <pc:chgData name="Couch, Crystal L" userId="b5fa7656-f6ef-4e3a-a247-9f17b7283639" providerId="ADAL" clId="{3AA080B8-D925-084D-9807-514B40EBB0BE}" dt="2022-03-24T19:52:51.344" v="1729"/>
      <pc:docMkLst>
        <pc:docMk/>
      </pc:docMkLst>
      <pc:sldChg chg="addCm">
        <pc:chgData name="Couch, Crystal L" userId="b5fa7656-f6ef-4e3a-a247-9f17b7283639" providerId="ADAL" clId="{3AA080B8-D925-084D-9807-514B40EBB0BE}" dt="2022-03-23T20:50:31.928" v="1683"/>
        <pc:sldMkLst>
          <pc:docMk/>
          <pc:sldMk cId="948236638" sldId="295"/>
        </pc:sldMkLst>
      </pc:sldChg>
      <pc:sldChg chg="modAnim">
        <pc:chgData name="Couch, Crystal L" userId="b5fa7656-f6ef-4e3a-a247-9f17b7283639" providerId="ADAL" clId="{3AA080B8-D925-084D-9807-514B40EBB0BE}" dt="2022-03-23T20:50:51.529" v="1686"/>
        <pc:sldMkLst>
          <pc:docMk/>
          <pc:sldMk cId="3611468035" sldId="302"/>
        </pc:sldMkLst>
      </pc:sldChg>
      <pc:sldChg chg="addSp delSp modSp mod">
        <pc:chgData name="Couch, Crystal L" userId="b5fa7656-f6ef-4e3a-a247-9f17b7283639" providerId="ADAL" clId="{3AA080B8-D925-084D-9807-514B40EBB0BE}" dt="2022-03-24T19:52:51.344" v="1729"/>
        <pc:sldMkLst>
          <pc:docMk/>
          <pc:sldMk cId="971337736" sldId="318"/>
        </pc:sldMkLst>
        <pc:spChg chg="add del mod">
          <ac:chgData name="Couch, Crystal L" userId="b5fa7656-f6ef-4e3a-a247-9f17b7283639" providerId="ADAL" clId="{3AA080B8-D925-084D-9807-514B40EBB0BE}" dt="2022-03-24T19:52:51.344" v="1729"/>
          <ac:spMkLst>
            <pc:docMk/>
            <pc:sldMk cId="971337736" sldId="318"/>
            <ac:spMk id="3" creationId="{1F838A3C-EA1C-FE4F-BEC1-52856A545C36}"/>
          </ac:spMkLst>
        </pc:spChg>
      </pc:sldChg>
      <pc:sldChg chg="modNotesTx">
        <pc:chgData name="Couch, Crystal L" userId="b5fa7656-f6ef-4e3a-a247-9f17b7283639" providerId="ADAL" clId="{3AA080B8-D925-084D-9807-514B40EBB0BE}" dt="2022-03-23T19:18:40.673" v="1682" actId="5793"/>
        <pc:sldMkLst>
          <pc:docMk/>
          <pc:sldMk cId="1986002561" sldId="329"/>
        </pc:sldMkLst>
      </pc:sldChg>
      <pc:sldChg chg="modSp mod">
        <pc:chgData name="Couch, Crystal L" userId="b5fa7656-f6ef-4e3a-a247-9f17b7283639" providerId="ADAL" clId="{3AA080B8-D925-084D-9807-514B40EBB0BE}" dt="2022-03-24T19:51:16.626" v="1725" actId="1076"/>
        <pc:sldMkLst>
          <pc:docMk/>
          <pc:sldMk cId="2389977524" sldId="337"/>
        </pc:sldMkLst>
        <pc:spChg chg="mod">
          <ac:chgData name="Couch, Crystal L" userId="b5fa7656-f6ef-4e3a-a247-9f17b7283639" providerId="ADAL" clId="{3AA080B8-D925-084D-9807-514B40EBB0BE}" dt="2022-03-24T19:51:16.626" v="1725" actId="1076"/>
          <ac:spMkLst>
            <pc:docMk/>
            <pc:sldMk cId="2389977524" sldId="337"/>
            <ac:spMk id="3" creationId="{0521AB67-FFCC-AA40-B9B6-E46375FF12A3}"/>
          </ac:spMkLst>
        </pc:spChg>
      </pc:sldChg>
      <pc:sldChg chg="addSp delSp modSp mod">
        <pc:chgData name="Couch, Crystal L" userId="b5fa7656-f6ef-4e3a-a247-9f17b7283639" providerId="ADAL" clId="{3AA080B8-D925-084D-9807-514B40EBB0BE}" dt="2022-03-24T19:47:44.753" v="1699"/>
        <pc:sldMkLst>
          <pc:docMk/>
          <pc:sldMk cId="710987028" sldId="340"/>
        </pc:sldMkLst>
        <pc:spChg chg="add del mod">
          <ac:chgData name="Couch, Crystal L" userId="b5fa7656-f6ef-4e3a-a247-9f17b7283639" providerId="ADAL" clId="{3AA080B8-D925-084D-9807-514B40EBB0BE}" dt="2022-03-24T19:47:44.753" v="1699"/>
          <ac:spMkLst>
            <pc:docMk/>
            <pc:sldMk cId="710987028" sldId="340"/>
            <ac:spMk id="3" creationId="{156181FF-9007-2245-B967-2E3185F36B97}"/>
          </ac:spMkLst>
        </pc:spChg>
        <pc:spChg chg="del">
          <ac:chgData name="Couch, Crystal L" userId="b5fa7656-f6ef-4e3a-a247-9f17b7283639" providerId="ADAL" clId="{3AA080B8-D925-084D-9807-514B40EBB0BE}" dt="2022-03-24T19:47:27.614" v="1687" actId="478"/>
          <ac:spMkLst>
            <pc:docMk/>
            <pc:sldMk cId="710987028" sldId="340"/>
            <ac:spMk id="4" creationId="{721CBC41-342F-5547-8DC3-E9AC370D5897}"/>
          </ac:spMkLst>
        </pc:spChg>
        <pc:spChg chg="mod">
          <ac:chgData name="Couch, Crystal L" userId="b5fa7656-f6ef-4e3a-a247-9f17b7283639" providerId="ADAL" clId="{3AA080B8-D925-084D-9807-514B40EBB0BE}" dt="2022-03-24T19:47:43.490" v="1697" actId="14100"/>
          <ac:spMkLst>
            <pc:docMk/>
            <pc:sldMk cId="710987028" sldId="340"/>
            <ac:spMk id="9" creationId="{1FD61409-6DEC-F043-8742-6C777347DE58}"/>
          </ac:spMkLst>
        </pc:spChg>
      </pc:sldChg>
      <pc:sldChg chg="modSp mod">
        <pc:chgData name="Couch, Crystal L" userId="b5fa7656-f6ef-4e3a-a247-9f17b7283639" providerId="ADAL" clId="{3AA080B8-D925-084D-9807-514B40EBB0BE}" dt="2022-03-23T18:52:45.194" v="181" actId="20577"/>
        <pc:sldMkLst>
          <pc:docMk/>
          <pc:sldMk cId="3973306482" sldId="347"/>
        </pc:sldMkLst>
        <pc:spChg chg="mod">
          <ac:chgData name="Couch, Crystal L" userId="b5fa7656-f6ef-4e3a-a247-9f17b7283639" providerId="ADAL" clId="{3AA080B8-D925-084D-9807-514B40EBB0BE}" dt="2022-03-23T18:52:45.194" v="181" actId="20577"/>
          <ac:spMkLst>
            <pc:docMk/>
            <pc:sldMk cId="3973306482" sldId="347"/>
            <ac:spMk id="4" creationId="{721CBC41-342F-5547-8DC3-E9AC370D5897}"/>
          </ac:spMkLst>
        </pc:spChg>
      </pc:sldChg>
      <pc:sldChg chg="modSp mod">
        <pc:chgData name="Couch, Crystal L" userId="b5fa7656-f6ef-4e3a-a247-9f17b7283639" providerId="ADAL" clId="{3AA080B8-D925-084D-9807-514B40EBB0BE}" dt="2022-03-14T22:55:02.110" v="1" actId="1076"/>
        <pc:sldMkLst>
          <pc:docMk/>
          <pc:sldMk cId="802698244" sldId="348"/>
        </pc:sldMkLst>
        <pc:spChg chg="mod">
          <ac:chgData name="Couch, Crystal L" userId="b5fa7656-f6ef-4e3a-a247-9f17b7283639" providerId="ADAL" clId="{3AA080B8-D925-084D-9807-514B40EBB0BE}" dt="2022-03-14T22:55:02.110" v="1" actId="1076"/>
          <ac:spMkLst>
            <pc:docMk/>
            <pc:sldMk cId="802698244" sldId="348"/>
            <ac:spMk id="4" creationId="{721CBC41-342F-5547-8DC3-E9AC370D5897}"/>
          </ac:spMkLst>
        </pc:spChg>
      </pc:sldChg>
      <pc:sldChg chg="modSp mod">
        <pc:chgData name="Couch, Crystal L" userId="b5fa7656-f6ef-4e3a-a247-9f17b7283639" providerId="ADAL" clId="{3AA080B8-D925-084D-9807-514B40EBB0BE}" dt="2022-03-23T18:57:38.337" v="857" actId="1076"/>
        <pc:sldMkLst>
          <pc:docMk/>
          <pc:sldMk cId="4227366530" sldId="349"/>
        </pc:sldMkLst>
        <pc:spChg chg="mod">
          <ac:chgData name="Couch, Crystal L" userId="b5fa7656-f6ef-4e3a-a247-9f17b7283639" providerId="ADAL" clId="{3AA080B8-D925-084D-9807-514B40EBB0BE}" dt="2022-03-23T18:57:36.248" v="856" actId="1076"/>
          <ac:spMkLst>
            <pc:docMk/>
            <pc:sldMk cId="4227366530" sldId="349"/>
            <ac:spMk id="5" creationId="{AA251253-EBC8-F345-AE1B-9F988ABAC5A8}"/>
          </ac:spMkLst>
        </pc:spChg>
        <pc:spChg chg="mod">
          <ac:chgData name="Couch, Crystal L" userId="b5fa7656-f6ef-4e3a-a247-9f17b7283639" providerId="ADAL" clId="{3AA080B8-D925-084D-9807-514B40EBB0BE}" dt="2022-03-23T18:57:38.337" v="857" actId="1076"/>
          <ac:spMkLst>
            <pc:docMk/>
            <pc:sldMk cId="4227366530" sldId="349"/>
            <ac:spMk id="10" creationId="{09794623-7FBE-E844-8587-8C91B9103B32}"/>
          </ac:spMkLst>
        </pc:spChg>
      </pc:sldChg>
      <pc:sldChg chg="modSp mod">
        <pc:chgData name="Couch, Crystal L" userId="b5fa7656-f6ef-4e3a-a247-9f17b7283639" providerId="ADAL" clId="{3AA080B8-D925-084D-9807-514B40EBB0BE}" dt="2022-03-23T18:52:04.854" v="159" actId="20577"/>
        <pc:sldMkLst>
          <pc:docMk/>
          <pc:sldMk cId="2758517557" sldId="351"/>
        </pc:sldMkLst>
        <pc:spChg chg="mod">
          <ac:chgData name="Couch, Crystal L" userId="b5fa7656-f6ef-4e3a-a247-9f17b7283639" providerId="ADAL" clId="{3AA080B8-D925-084D-9807-514B40EBB0BE}" dt="2022-03-23T18:52:04.854" v="159" actId="20577"/>
          <ac:spMkLst>
            <pc:docMk/>
            <pc:sldMk cId="2758517557" sldId="351"/>
            <ac:spMk id="3" creationId="{F24DBFCD-10BC-5F46-B29E-B11E7DDDF855}"/>
          </ac:spMkLst>
        </pc:spChg>
      </pc:sldChg>
      <pc:sldChg chg="modSp mod modNotesTx">
        <pc:chgData name="Couch, Crystal L" userId="b5fa7656-f6ef-4e3a-a247-9f17b7283639" providerId="ADAL" clId="{3AA080B8-D925-084D-9807-514B40EBB0BE}" dt="2022-03-23T19:01:29.180" v="862" actId="1076"/>
        <pc:sldMkLst>
          <pc:docMk/>
          <pc:sldMk cId="1575929829" sldId="353"/>
        </pc:sldMkLst>
        <pc:spChg chg="mod">
          <ac:chgData name="Couch, Crystal L" userId="b5fa7656-f6ef-4e3a-a247-9f17b7283639" providerId="ADAL" clId="{3AA080B8-D925-084D-9807-514B40EBB0BE}" dt="2022-03-23T19:01:29.180" v="862" actId="1076"/>
          <ac:spMkLst>
            <pc:docMk/>
            <pc:sldMk cId="1575929829" sldId="353"/>
            <ac:spMk id="5" creationId="{AA251253-EBC8-F345-AE1B-9F988ABAC5A8}"/>
          </ac:spMkLst>
        </pc:spChg>
        <pc:spChg chg="mod">
          <ac:chgData name="Couch, Crystal L" userId="b5fa7656-f6ef-4e3a-a247-9f17b7283639" providerId="ADAL" clId="{3AA080B8-D925-084D-9807-514B40EBB0BE}" dt="2022-03-23T19:01:26.376" v="861" actId="1076"/>
          <ac:spMkLst>
            <pc:docMk/>
            <pc:sldMk cId="1575929829" sldId="353"/>
            <ac:spMk id="6" creationId="{64C667C2-FEDE-1046-A4C9-0D97BFB38FA5}"/>
          </ac:spMkLst>
        </pc:spChg>
        <pc:spChg chg="mod">
          <ac:chgData name="Couch, Crystal L" userId="b5fa7656-f6ef-4e3a-a247-9f17b7283639" providerId="ADAL" clId="{3AA080B8-D925-084D-9807-514B40EBB0BE}" dt="2022-03-23T19:01:23.636" v="860" actId="1076"/>
          <ac:spMkLst>
            <pc:docMk/>
            <pc:sldMk cId="1575929829" sldId="353"/>
            <ac:spMk id="10" creationId="{09794623-7FBE-E844-8587-8C91B9103B32}"/>
          </ac:spMkLst>
        </pc:spChg>
      </pc:sldChg>
      <pc:sldChg chg="modSp add mod ord modNotesTx">
        <pc:chgData name="Couch, Crystal L" userId="b5fa7656-f6ef-4e3a-a247-9f17b7283639" providerId="ADAL" clId="{3AA080B8-D925-084D-9807-514B40EBB0BE}" dt="2022-03-23T19:17:49.933" v="1655" actId="20577"/>
        <pc:sldMkLst>
          <pc:docMk/>
          <pc:sldMk cId="3553064547" sldId="358"/>
        </pc:sldMkLst>
        <pc:spChg chg="mod">
          <ac:chgData name="Couch, Crystal L" userId="b5fa7656-f6ef-4e3a-a247-9f17b7283639" providerId="ADAL" clId="{3AA080B8-D925-084D-9807-514B40EBB0BE}" dt="2022-03-23T18:57:03.519" v="854" actId="20577"/>
          <ac:spMkLst>
            <pc:docMk/>
            <pc:sldMk cId="3553064547" sldId="358"/>
            <ac:spMk id="4" creationId="{721CBC41-342F-5547-8DC3-E9AC370D5897}"/>
          </ac:spMkLst>
        </pc:spChg>
        <pc:spChg chg="mod">
          <ac:chgData name="Couch, Crystal L" userId="b5fa7656-f6ef-4e3a-a247-9f17b7283639" providerId="ADAL" clId="{3AA080B8-D925-084D-9807-514B40EBB0BE}" dt="2022-03-23T18:57:11.880" v="855" actId="1076"/>
          <ac:spMkLst>
            <pc:docMk/>
            <pc:sldMk cId="3553064547" sldId="358"/>
            <ac:spMk id="5" creationId="{AA251253-EBC8-F345-AE1B-9F988ABAC5A8}"/>
          </ac:spMkLst>
        </pc:spChg>
      </pc:sldChg>
      <pc:sldChg chg="add del">
        <pc:chgData name="Couch, Crystal L" userId="b5fa7656-f6ef-4e3a-a247-9f17b7283639" providerId="ADAL" clId="{3AA080B8-D925-084D-9807-514B40EBB0BE}" dt="2022-03-23T19:01:20.059" v="859" actId="2696"/>
        <pc:sldMkLst>
          <pc:docMk/>
          <pc:sldMk cId="463506468" sldId="359"/>
        </pc:sldMkLst>
      </pc:sldChg>
      <pc:sldChg chg="modSp add mod modNotesTx">
        <pc:chgData name="Couch, Crystal L" userId="b5fa7656-f6ef-4e3a-a247-9f17b7283639" providerId="ADAL" clId="{3AA080B8-D925-084D-9807-514B40EBB0BE}" dt="2022-03-23T19:17:45.097" v="1654" actId="20577"/>
        <pc:sldMkLst>
          <pc:docMk/>
          <pc:sldMk cId="1352756205" sldId="359"/>
        </pc:sldMkLst>
        <pc:spChg chg="mod">
          <ac:chgData name="Couch, Crystal L" userId="b5fa7656-f6ef-4e3a-a247-9f17b7283639" providerId="ADAL" clId="{3AA080B8-D925-084D-9807-514B40EBB0BE}" dt="2022-03-23T19:17:31.486" v="1653" actId="20577"/>
          <ac:spMkLst>
            <pc:docMk/>
            <pc:sldMk cId="1352756205" sldId="359"/>
            <ac:spMk id="4" creationId="{721CBC41-342F-5547-8DC3-E9AC370D5897}"/>
          </ac:spMkLst>
        </pc:spChg>
      </pc:sldChg>
    </pc:docChg>
  </pc:docChgLst>
  <pc:docChgLst>
    <pc:chgData name="Couch, Crystal L" userId="S::clc317@pitt.edu::b5fa7656-f6ef-4e3a-a247-9f17b7283639" providerId="AD" clId="Web-{8DFF7AC1-4658-8424-5DEB-58B4682BAB5C}"/>
    <pc:docChg chg="mod modSld">
      <pc:chgData name="Couch, Crystal L" userId="S::clc317@pitt.edu::b5fa7656-f6ef-4e3a-a247-9f17b7283639" providerId="AD" clId="Web-{8DFF7AC1-4658-8424-5DEB-58B4682BAB5C}" dt="2022-02-01T18:15:03.655" v="114" actId="1076"/>
      <pc:docMkLst>
        <pc:docMk/>
      </pc:docMkLst>
      <pc:sldChg chg="addSp delSp modSp">
        <pc:chgData name="Couch, Crystal L" userId="S::clc317@pitt.edu::b5fa7656-f6ef-4e3a-a247-9f17b7283639" providerId="AD" clId="Web-{8DFF7AC1-4658-8424-5DEB-58B4682BAB5C}" dt="2022-02-01T17:12:32.084" v="41" actId="20577"/>
        <pc:sldMkLst>
          <pc:docMk/>
          <pc:sldMk cId="4254352183" sldId="298"/>
        </pc:sldMkLst>
        <pc:spChg chg="add del mod">
          <ac:chgData name="Couch, Crystal L" userId="S::clc317@pitt.edu::b5fa7656-f6ef-4e3a-a247-9f17b7283639" providerId="AD" clId="Web-{8DFF7AC1-4658-8424-5DEB-58B4682BAB5C}" dt="2022-02-01T17:12:32.084" v="41" actId="20577"/>
          <ac:spMkLst>
            <pc:docMk/>
            <pc:sldMk cId="4254352183" sldId="298"/>
            <ac:spMk id="6" creationId="{C889842D-124C-49DE-B66E-71255C642B11}"/>
          </ac:spMkLst>
        </pc:spChg>
      </pc:sldChg>
      <pc:sldChg chg="modSp addCm">
        <pc:chgData name="Couch, Crystal L" userId="S::clc317@pitt.edu::b5fa7656-f6ef-4e3a-a247-9f17b7283639" providerId="AD" clId="Web-{8DFF7AC1-4658-8424-5DEB-58B4682BAB5C}" dt="2022-02-01T17:52:52.132" v="45"/>
        <pc:sldMkLst>
          <pc:docMk/>
          <pc:sldMk cId="2090402919" sldId="300"/>
        </pc:sldMkLst>
        <pc:picChg chg="mod">
          <ac:chgData name="Couch, Crystal L" userId="S::clc317@pitt.edu::b5fa7656-f6ef-4e3a-a247-9f17b7283639" providerId="AD" clId="Web-{8DFF7AC1-4658-8424-5DEB-58B4682BAB5C}" dt="2022-02-01T17:49:52.613" v="43" actId="1076"/>
          <ac:picMkLst>
            <pc:docMk/>
            <pc:sldMk cId="2090402919" sldId="300"/>
            <ac:picMk id="1026" creationId="{560D50FF-C18C-A343-983F-0016ABD5633A}"/>
          </ac:picMkLst>
        </pc:picChg>
      </pc:sldChg>
      <pc:sldChg chg="delSp">
        <pc:chgData name="Couch, Crystal L" userId="S::clc317@pitt.edu::b5fa7656-f6ef-4e3a-a247-9f17b7283639" providerId="AD" clId="Web-{8DFF7AC1-4658-8424-5DEB-58B4682BAB5C}" dt="2022-02-01T17:10:16.363" v="0"/>
        <pc:sldMkLst>
          <pc:docMk/>
          <pc:sldMk cId="848565417" sldId="301"/>
        </pc:sldMkLst>
        <pc:picChg chg="del">
          <ac:chgData name="Couch, Crystal L" userId="S::clc317@pitt.edu::b5fa7656-f6ef-4e3a-a247-9f17b7283639" providerId="AD" clId="Web-{8DFF7AC1-4658-8424-5DEB-58B4682BAB5C}" dt="2022-02-01T17:10:16.363" v="0"/>
          <ac:picMkLst>
            <pc:docMk/>
            <pc:sldMk cId="848565417" sldId="301"/>
            <ac:picMk id="4" creationId="{5FB47A34-CB66-40FB-9976-586369BB4F7E}"/>
          </ac:picMkLst>
        </pc:picChg>
      </pc:sldChg>
      <pc:sldChg chg="modNotes">
        <pc:chgData name="Couch, Crystal L" userId="S::clc317@pitt.edu::b5fa7656-f6ef-4e3a-a247-9f17b7283639" providerId="AD" clId="Web-{8DFF7AC1-4658-8424-5DEB-58B4682BAB5C}" dt="2022-02-01T18:12:53.513" v="77"/>
        <pc:sldMkLst>
          <pc:docMk/>
          <pc:sldMk cId="1969837996" sldId="305"/>
        </pc:sldMkLst>
      </pc:sldChg>
      <pc:sldChg chg="modSp">
        <pc:chgData name="Couch, Crystal L" userId="S::clc317@pitt.edu::b5fa7656-f6ef-4e3a-a247-9f17b7283639" providerId="AD" clId="Web-{8DFF7AC1-4658-8424-5DEB-58B4682BAB5C}" dt="2022-02-01T18:15:03.655" v="114" actId="1076"/>
        <pc:sldMkLst>
          <pc:docMk/>
          <pc:sldMk cId="1603124063" sldId="306"/>
        </pc:sldMkLst>
        <pc:spChg chg="mod">
          <ac:chgData name="Couch, Crystal L" userId="S::clc317@pitt.edu::b5fa7656-f6ef-4e3a-a247-9f17b7283639" providerId="AD" clId="Web-{8DFF7AC1-4658-8424-5DEB-58B4682BAB5C}" dt="2022-02-01T18:15:01.812" v="113" actId="1076"/>
          <ac:spMkLst>
            <pc:docMk/>
            <pc:sldMk cId="1603124063" sldId="306"/>
            <ac:spMk id="2" creationId="{E03DE180-8001-4AF5-B1B0-038700113A45}"/>
          </ac:spMkLst>
        </pc:spChg>
        <pc:spChg chg="mod">
          <ac:chgData name="Couch, Crystal L" userId="S::clc317@pitt.edu::b5fa7656-f6ef-4e3a-a247-9f17b7283639" providerId="AD" clId="Web-{8DFF7AC1-4658-8424-5DEB-58B4682BAB5C}" dt="2022-02-01T18:15:03.655" v="114" actId="1076"/>
          <ac:spMkLst>
            <pc:docMk/>
            <pc:sldMk cId="1603124063" sldId="306"/>
            <ac:spMk id="5" creationId="{F63C64AF-5E8D-F34A-B908-CD4BA2F866AB}"/>
          </ac:spMkLst>
        </pc:spChg>
      </pc:sldChg>
      <pc:sldChg chg="delSp addCm">
        <pc:chgData name="Couch, Crystal L" userId="S::clc317@pitt.edu::b5fa7656-f6ef-4e3a-a247-9f17b7283639" providerId="AD" clId="Web-{8DFF7AC1-4658-8424-5DEB-58B4682BAB5C}" dt="2022-02-01T17:55:55.713" v="46"/>
        <pc:sldMkLst>
          <pc:docMk/>
          <pc:sldMk cId="1300873563" sldId="308"/>
        </pc:sldMkLst>
        <pc:picChg chg="del">
          <ac:chgData name="Couch, Crystal L" userId="S::clc317@pitt.edu::b5fa7656-f6ef-4e3a-a247-9f17b7283639" providerId="AD" clId="Web-{8DFF7AC1-4658-8424-5DEB-58B4682BAB5C}" dt="2022-02-01T17:10:22.097" v="1"/>
          <ac:picMkLst>
            <pc:docMk/>
            <pc:sldMk cId="1300873563" sldId="308"/>
            <ac:picMk id="4" creationId="{5FB47A34-CB66-40FB-9976-586369BB4F7E}"/>
          </ac:picMkLst>
        </pc:picChg>
      </pc:sldChg>
      <pc:sldChg chg="delSp">
        <pc:chgData name="Couch, Crystal L" userId="S::clc317@pitt.edu::b5fa7656-f6ef-4e3a-a247-9f17b7283639" providerId="AD" clId="Web-{8DFF7AC1-4658-8424-5DEB-58B4682BAB5C}" dt="2022-02-01T17:10:25.800" v="2"/>
        <pc:sldMkLst>
          <pc:docMk/>
          <pc:sldMk cId="3813150865" sldId="313"/>
        </pc:sldMkLst>
        <pc:picChg chg="del">
          <ac:chgData name="Couch, Crystal L" userId="S::clc317@pitt.edu::b5fa7656-f6ef-4e3a-a247-9f17b7283639" providerId="AD" clId="Web-{8DFF7AC1-4658-8424-5DEB-58B4682BAB5C}" dt="2022-02-01T17:10:25.800" v="2"/>
          <ac:picMkLst>
            <pc:docMk/>
            <pc:sldMk cId="3813150865" sldId="313"/>
            <ac:picMk id="4" creationId="{5FB47A34-CB66-40FB-9976-586369BB4F7E}"/>
          </ac:picMkLst>
        </pc:picChg>
      </pc:sldChg>
      <pc:sldChg chg="delSp">
        <pc:chgData name="Couch, Crystal L" userId="S::clc317@pitt.edu::b5fa7656-f6ef-4e3a-a247-9f17b7283639" providerId="AD" clId="Web-{8DFF7AC1-4658-8424-5DEB-58B4682BAB5C}" dt="2022-02-01T17:10:30.097" v="3"/>
        <pc:sldMkLst>
          <pc:docMk/>
          <pc:sldMk cId="3457264030" sldId="314"/>
        </pc:sldMkLst>
        <pc:picChg chg="del">
          <ac:chgData name="Couch, Crystal L" userId="S::clc317@pitt.edu::b5fa7656-f6ef-4e3a-a247-9f17b7283639" providerId="AD" clId="Web-{8DFF7AC1-4658-8424-5DEB-58B4682BAB5C}" dt="2022-02-01T17:10:30.097" v="3"/>
          <ac:picMkLst>
            <pc:docMk/>
            <pc:sldMk cId="3457264030" sldId="314"/>
            <ac:picMk id="4" creationId="{5FB47A34-CB66-40FB-9976-586369BB4F7E}"/>
          </ac:picMkLst>
        </pc:picChg>
      </pc:sldChg>
      <pc:sldChg chg="modSp">
        <pc:chgData name="Couch, Crystal L" userId="S::clc317@pitt.edu::b5fa7656-f6ef-4e3a-a247-9f17b7283639" providerId="AD" clId="Web-{8DFF7AC1-4658-8424-5DEB-58B4682BAB5C}" dt="2022-02-01T18:03:45.987" v="53" actId="1076"/>
        <pc:sldMkLst>
          <pc:docMk/>
          <pc:sldMk cId="2847698644" sldId="315"/>
        </pc:sldMkLst>
        <pc:spChg chg="mod">
          <ac:chgData name="Couch, Crystal L" userId="S::clc317@pitt.edu::b5fa7656-f6ef-4e3a-a247-9f17b7283639" providerId="AD" clId="Web-{8DFF7AC1-4658-8424-5DEB-58B4682BAB5C}" dt="2022-02-01T18:03:38.331" v="52" actId="1076"/>
          <ac:spMkLst>
            <pc:docMk/>
            <pc:sldMk cId="2847698644" sldId="315"/>
            <ac:spMk id="3" creationId="{31D9D227-C0DA-CD49-92DC-622432417CB4}"/>
          </ac:spMkLst>
        </pc:spChg>
        <pc:picChg chg="mod">
          <ac:chgData name="Couch, Crystal L" userId="S::clc317@pitt.edu::b5fa7656-f6ef-4e3a-a247-9f17b7283639" providerId="AD" clId="Web-{8DFF7AC1-4658-8424-5DEB-58B4682BAB5C}" dt="2022-02-01T18:03:45.987" v="53" actId="1076"/>
          <ac:picMkLst>
            <pc:docMk/>
            <pc:sldMk cId="2847698644" sldId="315"/>
            <ac:picMk id="5122" creationId="{797DD439-9D03-F646-A163-D57AAFDADC41}"/>
          </ac:picMkLst>
        </pc:picChg>
      </pc:sldChg>
      <pc:sldChg chg="modNotes">
        <pc:chgData name="Couch, Crystal L" userId="S::clc317@pitt.edu::b5fa7656-f6ef-4e3a-a247-9f17b7283639" providerId="AD" clId="Web-{8DFF7AC1-4658-8424-5DEB-58B4682BAB5C}" dt="2022-02-01T18:12:16.965" v="70"/>
        <pc:sldMkLst>
          <pc:docMk/>
          <pc:sldMk cId="3377553958" sldId="317"/>
        </pc:sldMkLst>
      </pc:sldChg>
      <pc:sldChg chg="modSp modNotes">
        <pc:chgData name="Couch, Crystal L" userId="S::clc317@pitt.edu::b5fa7656-f6ef-4e3a-a247-9f17b7283639" providerId="AD" clId="Web-{8DFF7AC1-4658-8424-5DEB-58B4682BAB5C}" dt="2022-02-01T18:14:55.671" v="112"/>
        <pc:sldMkLst>
          <pc:docMk/>
          <pc:sldMk cId="971337736" sldId="318"/>
        </pc:sldMkLst>
        <pc:spChg chg="mod">
          <ac:chgData name="Couch, Crystal L" userId="S::clc317@pitt.edu::b5fa7656-f6ef-4e3a-a247-9f17b7283639" providerId="AD" clId="Web-{8DFF7AC1-4658-8424-5DEB-58B4682BAB5C}" dt="2022-02-01T18:14:26.811" v="85" actId="20577"/>
          <ac:spMkLst>
            <pc:docMk/>
            <pc:sldMk cId="971337736" sldId="318"/>
            <ac:spMk id="2" creationId="{8BA71C60-017A-4555-AB75-4B37A8C43647}"/>
          </ac:spMkLst>
        </pc:spChg>
      </pc:sldChg>
      <pc:sldChg chg="modSp">
        <pc:chgData name="Couch, Crystal L" userId="S::clc317@pitt.edu::b5fa7656-f6ef-4e3a-a247-9f17b7283639" providerId="AD" clId="Web-{8DFF7AC1-4658-8424-5DEB-58B4682BAB5C}" dt="2022-02-01T17:11:30.676" v="16" actId="20577"/>
        <pc:sldMkLst>
          <pc:docMk/>
          <pc:sldMk cId="1762326670" sldId="320"/>
        </pc:sldMkLst>
        <pc:spChg chg="mod">
          <ac:chgData name="Couch, Crystal L" userId="S::clc317@pitt.edu::b5fa7656-f6ef-4e3a-a247-9f17b7283639" providerId="AD" clId="Web-{8DFF7AC1-4658-8424-5DEB-58B4682BAB5C}" dt="2022-02-01T17:11:30.676" v="16" actId="20577"/>
          <ac:spMkLst>
            <pc:docMk/>
            <pc:sldMk cId="1762326670" sldId="320"/>
            <ac:spMk id="6" creationId="{3822BABF-A625-DB45-BCE4-41A430791D47}"/>
          </ac:spMkLst>
        </pc:spChg>
        <pc:spChg chg="mod">
          <ac:chgData name="Couch, Crystal L" userId="S::clc317@pitt.edu::b5fa7656-f6ef-4e3a-a247-9f17b7283639" providerId="AD" clId="Web-{8DFF7AC1-4658-8424-5DEB-58B4682BAB5C}" dt="2022-02-01T17:11:07.785" v="10" actId="20577"/>
          <ac:spMkLst>
            <pc:docMk/>
            <pc:sldMk cId="1762326670" sldId="320"/>
            <ac:spMk id="11" creationId="{37120017-BBA1-494A-9947-051E67DBE166}"/>
          </ac:spMkLst>
        </pc:spChg>
      </pc:sldChg>
    </pc:docChg>
  </pc:docChgLst>
  <pc:docChgLst>
    <pc:chgData name="Couch, Crystal L." userId="b5fa7656-f6ef-4e3a-a247-9f17b7283639" providerId="ADAL" clId="{CBF9BEB0-9E10-8A44-B32F-7530FAA6B5CE}"/>
    <pc:docChg chg="custSel modSld">
      <pc:chgData name="Couch, Crystal L." userId="b5fa7656-f6ef-4e3a-a247-9f17b7283639" providerId="ADAL" clId="{CBF9BEB0-9E10-8A44-B32F-7530FAA6B5CE}" dt="2022-07-13T17:19:30.646" v="871" actId="207"/>
      <pc:docMkLst>
        <pc:docMk/>
      </pc:docMkLst>
      <pc:sldChg chg="modSp mod">
        <pc:chgData name="Couch, Crystal L." userId="b5fa7656-f6ef-4e3a-a247-9f17b7283639" providerId="ADAL" clId="{CBF9BEB0-9E10-8A44-B32F-7530FAA6B5CE}" dt="2022-07-13T17:19:30.646" v="871" actId="207"/>
        <pc:sldMkLst>
          <pc:docMk/>
          <pc:sldMk cId="971337736" sldId="318"/>
        </pc:sldMkLst>
        <pc:spChg chg="mod">
          <ac:chgData name="Couch, Crystal L." userId="b5fa7656-f6ef-4e3a-a247-9f17b7283639" providerId="ADAL" clId="{CBF9BEB0-9E10-8A44-B32F-7530FAA6B5CE}" dt="2022-07-13T17:19:14.119" v="866" actId="207"/>
          <ac:spMkLst>
            <pc:docMk/>
            <pc:sldMk cId="971337736" sldId="318"/>
            <ac:spMk id="3" creationId="{0529A72E-EEFF-A01F-FD74-B1FE8231D792}"/>
          </ac:spMkLst>
        </pc:spChg>
        <pc:spChg chg="mod">
          <ac:chgData name="Couch, Crystal L." userId="b5fa7656-f6ef-4e3a-a247-9f17b7283639" providerId="ADAL" clId="{CBF9BEB0-9E10-8A44-B32F-7530FAA6B5CE}" dt="2022-07-13T17:19:17.098" v="867" actId="207"/>
          <ac:spMkLst>
            <pc:docMk/>
            <pc:sldMk cId="971337736" sldId="318"/>
            <ac:spMk id="12" creationId="{F711AB8C-2849-D3F0-1B6E-1844E7969683}"/>
          </ac:spMkLst>
        </pc:spChg>
        <pc:spChg chg="mod">
          <ac:chgData name="Couch, Crystal L." userId="b5fa7656-f6ef-4e3a-a247-9f17b7283639" providerId="ADAL" clId="{CBF9BEB0-9E10-8A44-B32F-7530FAA6B5CE}" dt="2022-07-13T17:19:22.999" v="869" actId="207"/>
          <ac:spMkLst>
            <pc:docMk/>
            <pc:sldMk cId="971337736" sldId="318"/>
            <ac:spMk id="13" creationId="{A2559CBD-CE38-96BB-1BFC-0D2AF6763453}"/>
          </ac:spMkLst>
        </pc:spChg>
        <pc:spChg chg="mod">
          <ac:chgData name="Couch, Crystal L." userId="b5fa7656-f6ef-4e3a-a247-9f17b7283639" providerId="ADAL" clId="{CBF9BEB0-9E10-8A44-B32F-7530FAA6B5CE}" dt="2022-07-13T17:19:20.332" v="868" actId="207"/>
          <ac:spMkLst>
            <pc:docMk/>
            <pc:sldMk cId="971337736" sldId="318"/>
            <ac:spMk id="14" creationId="{BBD34557-4ED5-B4A4-65A6-5AA7E90BB98C}"/>
          </ac:spMkLst>
        </pc:spChg>
        <pc:spChg chg="mod">
          <ac:chgData name="Couch, Crystal L." userId="b5fa7656-f6ef-4e3a-a247-9f17b7283639" providerId="ADAL" clId="{CBF9BEB0-9E10-8A44-B32F-7530FAA6B5CE}" dt="2022-07-13T17:19:30.646" v="871" actId="207"/>
          <ac:spMkLst>
            <pc:docMk/>
            <pc:sldMk cId="971337736" sldId="318"/>
            <ac:spMk id="15" creationId="{5C741B09-9FCA-B83D-6C35-65098DEADA51}"/>
          </ac:spMkLst>
        </pc:spChg>
        <pc:spChg chg="mod">
          <ac:chgData name="Couch, Crystal L." userId="b5fa7656-f6ef-4e3a-a247-9f17b7283639" providerId="ADAL" clId="{CBF9BEB0-9E10-8A44-B32F-7530FAA6B5CE}" dt="2022-07-13T17:19:27.483" v="870" actId="207"/>
          <ac:spMkLst>
            <pc:docMk/>
            <pc:sldMk cId="971337736" sldId="318"/>
            <ac:spMk id="20" creationId="{2CAD2C35-F142-7A07-E650-2964F6FF2FCF}"/>
          </ac:spMkLst>
        </pc:spChg>
      </pc:sldChg>
      <pc:sldChg chg="modNotesTx">
        <pc:chgData name="Couch, Crystal L." userId="b5fa7656-f6ef-4e3a-a247-9f17b7283639" providerId="ADAL" clId="{CBF9BEB0-9E10-8A44-B32F-7530FAA6B5CE}" dt="2022-07-13T17:07:21.119" v="112" actId="20577"/>
        <pc:sldMkLst>
          <pc:docMk/>
          <pc:sldMk cId="3046858504" sldId="327"/>
        </pc:sldMkLst>
      </pc:sldChg>
      <pc:sldChg chg="modNotesTx">
        <pc:chgData name="Couch, Crystal L." userId="b5fa7656-f6ef-4e3a-a247-9f17b7283639" providerId="ADAL" clId="{CBF9BEB0-9E10-8A44-B32F-7530FAA6B5CE}" dt="2022-07-13T17:16:38.796" v="751" actId="33524"/>
        <pc:sldMkLst>
          <pc:docMk/>
          <pc:sldMk cId="1986002561" sldId="329"/>
        </pc:sldMkLst>
      </pc:sldChg>
      <pc:sldChg chg="modNotesTx">
        <pc:chgData name="Couch, Crystal L." userId="b5fa7656-f6ef-4e3a-a247-9f17b7283639" providerId="ADAL" clId="{CBF9BEB0-9E10-8A44-B32F-7530FAA6B5CE}" dt="2022-07-13T17:09:30.945" v="422" actId="33524"/>
        <pc:sldMkLst>
          <pc:docMk/>
          <pc:sldMk cId="3312063433" sldId="330"/>
        </pc:sldMkLst>
      </pc:sldChg>
      <pc:sldChg chg="modNotesTx">
        <pc:chgData name="Couch, Crystal L." userId="b5fa7656-f6ef-4e3a-a247-9f17b7283639" providerId="ADAL" clId="{CBF9BEB0-9E10-8A44-B32F-7530FAA6B5CE}" dt="2022-07-13T17:18:48.775" v="865" actId="5793"/>
        <pc:sldMkLst>
          <pc:docMk/>
          <pc:sldMk cId="2389977524" sldId="337"/>
        </pc:sldMkLst>
      </pc:sldChg>
    </pc:docChg>
  </pc:docChgLst>
  <pc:docChgLst>
    <pc:chgData name="Couch, Crystal L" userId="S::clc317@pitt.edu::b5fa7656-f6ef-4e3a-a247-9f17b7283639" providerId="AD" clId="Web-{793E9986-5D16-3A01-A36B-288AA51AC08A}"/>
    <pc:docChg chg="addSld modSld">
      <pc:chgData name="Couch, Crystal L" userId="S::clc317@pitt.edu::b5fa7656-f6ef-4e3a-a247-9f17b7283639" providerId="AD" clId="Web-{793E9986-5D16-3A01-A36B-288AA51AC08A}" dt="2022-03-14T18:10:45.399" v="189"/>
      <pc:docMkLst>
        <pc:docMk/>
      </pc:docMkLst>
      <pc:sldChg chg="modSp delCm modNotes">
        <pc:chgData name="Couch, Crystal L" userId="S::clc317@pitt.edu::b5fa7656-f6ef-4e3a-a247-9f17b7283639" providerId="AD" clId="Web-{793E9986-5D16-3A01-A36B-288AA51AC08A}" dt="2022-03-14T18:10:34.695" v="186"/>
        <pc:sldMkLst>
          <pc:docMk/>
          <pc:sldMk cId="802698244" sldId="348"/>
        </pc:sldMkLst>
        <pc:spChg chg="mod">
          <ac:chgData name="Couch, Crystal L" userId="S::clc317@pitt.edu::b5fa7656-f6ef-4e3a-a247-9f17b7283639" providerId="AD" clId="Web-{793E9986-5D16-3A01-A36B-288AA51AC08A}" dt="2022-03-14T18:10:31.164" v="185" actId="1076"/>
          <ac:spMkLst>
            <pc:docMk/>
            <pc:sldMk cId="802698244" sldId="348"/>
            <ac:spMk id="4" creationId="{721CBC41-342F-5547-8DC3-E9AC370D5897}"/>
          </ac:spMkLst>
        </pc:spChg>
      </pc:sldChg>
      <pc:sldChg chg="modNotes">
        <pc:chgData name="Couch, Crystal L" userId="S::clc317@pitt.edu::b5fa7656-f6ef-4e3a-a247-9f17b7283639" providerId="AD" clId="Web-{793E9986-5D16-3A01-A36B-288AA51AC08A}" dt="2022-03-14T18:09:40.115" v="182"/>
        <pc:sldMkLst>
          <pc:docMk/>
          <pc:sldMk cId="1575929829" sldId="353"/>
        </pc:sldMkLst>
      </pc:sldChg>
      <pc:sldChg chg="modSp add replId modNotes">
        <pc:chgData name="Couch, Crystal L" userId="S::clc317@pitt.edu::b5fa7656-f6ef-4e3a-a247-9f17b7283639" providerId="AD" clId="Web-{793E9986-5D16-3A01-A36B-288AA51AC08A}" dt="2022-03-14T18:10:39.352" v="187"/>
        <pc:sldMkLst>
          <pc:docMk/>
          <pc:sldMk cId="2046695102" sldId="355"/>
        </pc:sldMkLst>
        <pc:spChg chg="mod">
          <ac:chgData name="Couch, Crystal L" userId="S::clc317@pitt.edu::b5fa7656-f6ef-4e3a-a247-9f17b7283639" providerId="AD" clId="Web-{793E9986-5D16-3A01-A36B-288AA51AC08A}" dt="2022-03-14T17:59:47.032" v="124" actId="20577"/>
          <ac:spMkLst>
            <pc:docMk/>
            <pc:sldMk cId="2046695102" sldId="355"/>
            <ac:spMk id="4" creationId="{721CBC41-342F-5547-8DC3-E9AC370D5897}"/>
          </ac:spMkLst>
        </pc:spChg>
        <pc:spChg chg="mod">
          <ac:chgData name="Couch, Crystal L" userId="S::clc317@pitt.edu::b5fa7656-f6ef-4e3a-a247-9f17b7283639" providerId="AD" clId="Web-{793E9986-5D16-3A01-A36B-288AA51AC08A}" dt="2022-03-14T17:55:35.101" v="41" actId="1076"/>
          <ac:spMkLst>
            <pc:docMk/>
            <pc:sldMk cId="2046695102" sldId="355"/>
            <ac:spMk id="5" creationId="{AA251253-EBC8-F345-AE1B-9F988ABAC5A8}"/>
          </ac:spMkLst>
        </pc:spChg>
      </pc:sldChg>
      <pc:sldChg chg="addSp modSp add replId modNotes">
        <pc:chgData name="Couch, Crystal L" userId="S::clc317@pitt.edu::b5fa7656-f6ef-4e3a-a247-9f17b7283639" providerId="AD" clId="Web-{793E9986-5D16-3A01-A36B-288AA51AC08A}" dt="2022-03-14T18:10:45.399" v="189"/>
        <pc:sldMkLst>
          <pc:docMk/>
          <pc:sldMk cId="4167980140" sldId="356"/>
        </pc:sldMkLst>
        <pc:spChg chg="add mod">
          <ac:chgData name="Couch, Crystal L" userId="S::clc317@pitt.edu::b5fa7656-f6ef-4e3a-a247-9f17b7283639" providerId="AD" clId="Web-{793E9986-5D16-3A01-A36B-288AA51AC08A}" dt="2022-03-14T18:05:37.216" v="180" actId="1076"/>
          <ac:spMkLst>
            <pc:docMk/>
            <pc:sldMk cId="4167980140" sldId="356"/>
            <ac:spMk id="3" creationId="{CCBDD6EA-54EE-46FF-B404-A4500DDE0558}"/>
          </ac:spMkLst>
        </pc:spChg>
        <pc:spChg chg="mod">
          <ac:chgData name="Couch, Crystal L" userId="S::clc317@pitt.edu::b5fa7656-f6ef-4e3a-a247-9f17b7283639" providerId="AD" clId="Web-{793E9986-5D16-3A01-A36B-288AA51AC08A}" dt="2022-03-14T18:05:33.700" v="179" actId="20577"/>
          <ac:spMkLst>
            <pc:docMk/>
            <pc:sldMk cId="4167980140" sldId="356"/>
            <ac:spMk id="4" creationId="{721CBC41-342F-5547-8DC3-E9AC370D5897}"/>
          </ac:spMkLst>
        </pc:spChg>
      </pc:sldChg>
      <pc:sldChg chg="addSp modSp add replId modNotes">
        <pc:chgData name="Couch, Crystal L" userId="S::clc317@pitt.edu::b5fa7656-f6ef-4e3a-a247-9f17b7283639" providerId="AD" clId="Web-{793E9986-5D16-3A01-A36B-288AA51AC08A}" dt="2022-03-14T18:10:42.336" v="188"/>
        <pc:sldMkLst>
          <pc:docMk/>
          <pc:sldMk cId="1567005932" sldId="357"/>
        </pc:sldMkLst>
        <pc:spChg chg="add mod">
          <ac:chgData name="Couch, Crystal L" userId="S::clc317@pitt.edu::b5fa7656-f6ef-4e3a-a247-9f17b7283639" providerId="AD" clId="Web-{793E9986-5D16-3A01-A36B-288AA51AC08A}" dt="2022-03-14T18:00:04.314" v="139" actId="14100"/>
          <ac:spMkLst>
            <pc:docMk/>
            <pc:sldMk cId="1567005932" sldId="357"/>
            <ac:spMk id="3" creationId="{E2F30959-893F-47B4-A5B5-1B21BE5F39B5}"/>
          </ac:spMkLst>
        </pc:spChg>
        <pc:spChg chg="mod">
          <ac:chgData name="Couch, Crystal L" userId="S::clc317@pitt.edu::b5fa7656-f6ef-4e3a-a247-9f17b7283639" providerId="AD" clId="Web-{793E9986-5D16-3A01-A36B-288AA51AC08A}" dt="2022-03-14T17:57:16.620" v="91" actId="20577"/>
          <ac:spMkLst>
            <pc:docMk/>
            <pc:sldMk cId="1567005932" sldId="357"/>
            <ac:spMk id="4" creationId="{721CBC41-342F-5547-8DC3-E9AC370D5897}"/>
          </ac:spMkLst>
        </pc:spChg>
        <pc:spChg chg="mod">
          <ac:chgData name="Couch, Crystal L" userId="S::clc317@pitt.edu::b5fa7656-f6ef-4e3a-a247-9f17b7283639" providerId="AD" clId="Web-{793E9986-5D16-3A01-A36B-288AA51AC08A}" dt="2022-03-14T17:55:47.539" v="47" actId="1076"/>
          <ac:spMkLst>
            <pc:docMk/>
            <pc:sldMk cId="1567005932" sldId="357"/>
            <ac:spMk id="5" creationId="{AA251253-EBC8-F345-AE1B-9F988ABAC5A8}"/>
          </ac:spMkLst>
        </pc:spChg>
      </pc:sldChg>
    </pc:docChg>
  </pc:docChgLst>
  <pc:docChgLst>
    <pc:chgData name="Couch, Crystal L" userId="b5fa7656-f6ef-4e3a-a247-9f17b7283639" providerId="ADAL" clId="{6ADAEF68-6E7D-6C49-8D92-77CCC6AAE953}"/>
    <pc:docChg chg="undo custSel addSld delSld modSld sldOrd">
      <pc:chgData name="Couch, Crystal L" userId="b5fa7656-f6ef-4e3a-a247-9f17b7283639" providerId="ADAL" clId="{6ADAEF68-6E7D-6C49-8D92-77CCC6AAE953}" dt="2022-02-14T18:32:06.769" v="12557" actId="1076"/>
      <pc:docMkLst>
        <pc:docMk/>
      </pc:docMkLst>
      <pc:sldChg chg="modSp mod ord">
        <pc:chgData name="Couch, Crystal L" userId="b5fa7656-f6ef-4e3a-a247-9f17b7283639" providerId="ADAL" clId="{6ADAEF68-6E7D-6C49-8D92-77CCC6AAE953}" dt="2022-02-02T20:04:24.211" v="3947" actId="1076"/>
        <pc:sldMkLst>
          <pc:docMk/>
          <pc:sldMk cId="4254352183" sldId="298"/>
        </pc:sldMkLst>
        <pc:spChg chg="mod">
          <ac:chgData name="Couch, Crystal L" userId="b5fa7656-f6ef-4e3a-a247-9f17b7283639" providerId="ADAL" clId="{6ADAEF68-6E7D-6C49-8D92-77CCC6AAE953}" dt="2022-02-02T20:04:24.211" v="3947" actId="1076"/>
          <ac:spMkLst>
            <pc:docMk/>
            <pc:sldMk cId="4254352183" sldId="298"/>
            <ac:spMk id="6" creationId="{C889842D-124C-49DE-B66E-71255C642B11}"/>
          </ac:spMkLst>
        </pc:spChg>
        <pc:spChg chg="mod">
          <ac:chgData name="Couch, Crystal L" userId="b5fa7656-f6ef-4e3a-a247-9f17b7283639" providerId="ADAL" clId="{6ADAEF68-6E7D-6C49-8D92-77CCC6AAE953}" dt="2022-02-02T20:04:07.746" v="3943" actId="207"/>
          <ac:spMkLst>
            <pc:docMk/>
            <pc:sldMk cId="4254352183" sldId="298"/>
            <ac:spMk id="9" creationId="{D153DE9C-EE77-4276-98D4-27A9429C3EBE}"/>
          </ac:spMkLst>
        </pc:spChg>
      </pc:sldChg>
      <pc:sldChg chg="modSp del mod">
        <pc:chgData name="Couch, Crystal L" userId="b5fa7656-f6ef-4e3a-a247-9f17b7283639" providerId="ADAL" clId="{6ADAEF68-6E7D-6C49-8D92-77CCC6AAE953}" dt="2022-02-02T19:04:54.320" v="63" actId="2696"/>
        <pc:sldMkLst>
          <pc:docMk/>
          <pc:sldMk cId="848565417" sldId="301"/>
        </pc:sldMkLst>
        <pc:spChg chg="mod">
          <ac:chgData name="Couch, Crystal L" userId="b5fa7656-f6ef-4e3a-a247-9f17b7283639" providerId="ADAL" clId="{6ADAEF68-6E7D-6C49-8D92-77CCC6AAE953}" dt="2022-02-02T19:00:56.450" v="4" actId="207"/>
          <ac:spMkLst>
            <pc:docMk/>
            <pc:sldMk cId="848565417" sldId="301"/>
            <ac:spMk id="2" creationId="{6905C382-A257-4802-ABB0-6D3D4E102D3F}"/>
          </ac:spMkLst>
        </pc:spChg>
      </pc:sldChg>
      <pc:sldChg chg="addSp delSp modSp mod ord">
        <pc:chgData name="Couch, Crystal L" userId="b5fa7656-f6ef-4e3a-a247-9f17b7283639" providerId="ADAL" clId="{6ADAEF68-6E7D-6C49-8D92-77CCC6AAE953}" dt="2022-02-02T19:04:50.711" v="62" actId="1076"/>
        <pc:sldMkLst>
          <pc:docMk/>
          <pc:sldMk cId="3611468035" sldId="302"/>
        </pc:sldMkLst>
        <pc:spChg chg="del">
          <ac:chgData name="Couch, Crystal L" userId="b5fa7656-f6ef-4e3a-a247-9f17b7283639" providerId="ADAL" clId="{6ADAEF68-6E7D-6C49-8D92-77CCC6AAE953}" dt="2022-02-02T19:02:42.632" v="35" actId="478"/>
          <ac:spMkLst>
            <pc:docMk/>
            <pc:sldMk cId="3611468035" sldId="302"/>
            <ac:spMk id="2" creationId="{8BA71C60-017A-4555-AB75-4B37A8C43647}"/>
          </ac:spMkLst>
        </pc:spChg>
        <pc:spChg chg="del">
          <ac:chgData name="Couch, Crystal L" userId="b5fa7656-f6ef-4e3a-a247-9f17b7283639" providerId="ADAL" clId="{6ADAEF68-6E7D-6C49-8D92-77CCC6AAE953}" dt="2022-02-02T19:02:46.543" v="37" actId="478"/>
          <ac:spMkLst>
            <pc:docMk/>
            <pc:sldMk cId="3611468035" sldId="302"/>
            <ac:spMk id="3" creationId="{2B10317B-B103-4438-9142-FCDA5837BAE7}"/>
          </ac:spMkLst>
        </pc:spChg>
        <pc:spChg chg="add del mod">
          <ac:chgData name="Couch, Crystal L" userId="b5fa7656-f6ef-4e3a-a247-9f17b7283639" providerId="ADAL" clId="{6ADAEF68-6E7D-6C49-8D92-77CCC6AAE953}" dt="2022-02-02T19:02:44.670" v="36" actId="478"/>
          <ac:spMkLst>
            <pc:docMk/>
            <pc:sldMk cId="3611468035" sldId="302"/>
            <ac:spMk id="5" creationId="{73F38F3F-A0EF-E847-B012-B757A9DB2B8B}"/>
          </ac:spMkLst>
        </pc:spChg>
        <pc:spChg chg="add del mod">
          <ac:chgData name="Couch, Crystal L" userId="b5fa7656-f6ef-4e3a-a247-9f17b7283639" providerId="ADAL" clId="{6ADAEF68-6E7D-6C49-8D92-77CCC6AAE953}" dt="2022-02-02T19:02:47.977" v="38" actId="478"/>
          <ac:spMkLst>
            <pc:docMk/>
            <pc:sldMk cId="3611468035" sldId="302"/>
            <ac:spMk id="7" creationId="{9BB37ABB-736D-9548-81BF-25776B70BF30}"/>
          </ac:spMkLst>
        </pc:spChg>
        <pc:spChg chg="add mod">
          <ac:chgData name="Couch, Crystal L" userId="b5fa7656-f6ef-4e3a-a247-9f17b7283639" providerId="ADAL" clId="{6ADAEF68-6E7D-6C49-8D92-77CCC6AAE953}" dt="2022-02-02T19:03:41.871" v="46" actId="1076"/>
          <ac:spMkLst>
            <pc:docMk/>
            <pc:sldMk cId="3611468035" sldId="302"/>
            <ac:spMk id="8" creationId="{69BB7034-DF03-1041-AE62-75D5B44E1FC3}"/>
          </ac:spMkLst>
        </pc:spChg>
        <pc:spChg chg="add mod">
          <ac:chgData name="Couch, Crystal L" userId="b5fa7656-f6ef-4e3a-a247-9f17b7283639" providerId="ADAL" clId="{6ADAEF68-6E7D-6C49-8D92-77CCC6AAE953}" dt="2022-02-02T19:04:50.711" v="62" actId="1076"/>
          <ac:spMkLst>
            <pc:docMk/>
            <pc:sldMk cId="3611468035" sldId="302"/>
            <ac:spMk id="9" creationId="{847D0BB9-D16A-0C41-9116-D583C197C9D1}"/>
          </ac:spMkLst>
        </pc:spChg>
      </pc:sldChg>
      <pc:sldChg chg="addSp delSp modSp del mod">
        <pc:chgData name="Couch, Crystal L" userId="b5fa7656-f6ef-4e3a-a247-9f17b7283639" providerId="ADAL" clId="{6ADAEF68-6E7D-6C49-8D92-77CCC6AAE953}" dt="2022-02-02T19:02:26.413" v="29" actId="2696"/>
        <pc:sldMkLst>
          <pc:docMk/>
          <pc:sldMk cId="50302820" sldId="303"/>
        </pc:sldMkLst>
        <pc:spChg chg="mod">
          <ac:chgData name="Couch, Crystal L" userId="b5fa7656-f6ef-4e3a-a247-9f17b7283639" providerId="ADAL" clId="{6ADAEF68-6E7D-6C49-8D92-77CCC6AAE953}" dt="2022-02-02T19:01:44.492" v="19" actId="207"/>
          <ac:spMkLst>
            <pc:docMk/>
            <pc:sldMk cId="50302820" sldId="303"/>
            <ac:spMk id="5" creationId="{C178BC4F-3213-44B1-9E60-5E16020BAD3C}"/>
          </ac:spMkLst>
        </pc:spChg>
        <pc:spChg chg="mod">
          <ac:chgData name="Couch, Crystal L" userId="b5fa7656-f6ef-4e3a-a247-9f17b7283639" providerId="ADAL" clId="{6ADAEF68-6E7D-6C49-8D92-77CCC6AAE953}" dt="2022-02-02T19:00:35.778" v="0" actId="1076"/>
          <ac:spMkLst>
            <pc:docMk/>
            <pc:sldMk cId="50302820" sldId="303"/>
            <ac:spMk id="6" creationId="{DC601A3E-1E77-4A08-92B5-5BA8A52AF243}"/>
          </ac:spMkLst>
        </pc:spChg>
        <pc:picChg chg="mod">
          <ac:chgData name="Couch, Crystal L" userId="b5fa7656-f6ef-4e3a-a247-9f17b7283639" providerId="ADAL" clId="{6ADAEF68-6E7D-6C49-8D92-77CCC6AAE953}" dt="2022-02-02T19:00:43.603" v="3" actId="1076"/>
          <ac:picMkLst>
            <pc:docMk/>
            <pc:sldMk cId="50302820" sldId="303"/>
            <ac:picMk id="3" creationId="{907F694C-1582-4D0E-A224-FA9E535DC3BE}"/>
          </ac:picMkLst>
        </pc:picChg>
        <pc:picChg chg="add del mod">
          <ac:chgData name="Couch, Crystal L" userId="b5fa7656-f6ef-4e3a-a247-9f17b7283639" providerId="ADAL" clId="{6ADAEF68-6E7D-6C49-8D92-77CCC6AAE953}" dt="2022-02-02T19:01:21.133" v="10" actId="478"/>
          <ac:picMkLst>
            <pc:docMk/>
            <pc:sldMk cId="50302820" sldId="303"/>
            <ac:picMk id="7" creationId="{F9140141-D818-2D49-BA9C-7D1A381511C1}"/>
          </ac:picMkLst>
        </pc:picChg>
      </pc:sldChg>
      <pc:sldChg chg="del modNotesTx">
        <pc:chgData name="Couch, Crystal L" userId="b5fa7656-f6ef-4e3a-a247-9f17b7283639" providerId="ADAL" clId="{6ADAEF68-6E7D-6C49-8D92-77CCC6AAE953}" dt="2022-02-02T20:12:20.995" v="4190" actId="2696"/>
        <pc:sldMkLst>
          <pc:docMk/>
          <pc:sldMk cId="1969837996" sldId="305"/>
        </pc:sldMkLst>
      </pc:sldChg>
      <pc:sldChg chg="addSp delSp modSp mod">
        <pc:chgData name="Couch, Crystal L" userId="b5fa7656-f6ef-4e3a-a247-9f17b7283639" providerId="ADAL" clId="{6ADAEF68-6E7D-6C49-8D92-77CCC6AAE953}" dt="2022-02-02T20:38:26.862" v="7501" actId="1076"/>
        <pc:sldMkLst>
          <pc:docMk/>
          <pc:sldMk cId="1603124063" sldId="306"/>
        </pc:sldMkLst>
        <pc:spChg chg="mod">
          <ac:chgData name="Couch, Crystal L" userId="b5fa7656-f6ef-4e3a-a247-9f17b7283639" providerId="ADAL" clId="{6ADAEF68-6E7D-6C49-8D92-77CCC6AAE953}" dt="2022-02-02T20:38:21.782" v="7499" actId="1076"/>
          <ac:spMkLst>
            <pc:docMk/>
            <pc:sldMk cId="1603124063" sldId="306"/>
            <ac:spMk id="2" creationId="{E03DE180-8001-4AF5-B1B0-038700113A45}"/>
          </ac:spMkLst>
        </pc:spChg>
        <pc:spChg chg="del mod">
          <ac:chgData name="Couch, Crystal L" userId="b5fa7656-f6ef-4e3a-a247-9f17b7283639" providerId="ADAL" clId="{6ADAEF68-6E7D-6C49-8D92-77CCC6AAE953}" dt="2022-02-02T20:37:58.936" v="7489" actId="478"/>
          <ac:spMkLst>
            <pc:docMk/>
            <pc:sldMk cId="1603124063" sldId="306"/>
            <ac:spMk id="5" creationId="{F63C64AF-5E8D-F34A-B908-CD4BA2F866AB}"/>
          </ac:spMkLst>
        </pc:spChg>
        <pc:picChg chg="add mod">
          <ac:chgData name="Couch, Crystal L" userId="b5fa7656-f6ef-4e3a-a247-9f17b7283639" providerId="ADAL" clId="{6ADAEF68-6E7D-6C49-8D92-77CCC6AAE953}" dt="2022-02-02T20:38:26.862" v="7501" actId="1076"/>
          <ac:picMkLst>
            <pc:docMk/>
            <pc:sldMk cId="1603124063" sldId="306"/>
            <ac:picMk id="4" creationId="{76C49F08-A558-6B48-B25A-5994444F63CD}"/>
          </ac:picMkLst>
        </pc:picChg>
      </pc:sldChg>
      <pc:sldChg chg="del ord">
        <pc:chgData name="Couch, Crystal L" userId="b5fa7656-f6ef-4e3a-a247-9f17b7283639" providerId="ADAL" clId="{6ADAEF68-6E7D-6C49-8D92-77CCC6AAE953}" dt="2022-02-02T19:11:04.695" v="351" actId="2696"/>
        <pc:sldMkLst>
          <pc:docMk/>
          <pc:sldMk cId="1300873563" sldId="308"/>
        </pc:sldMkLst>
      </pc:sldChg>
      <pc:sldChg chg="ord">
        <pc:chgData name="Couch, Crystal L" userId="b5fa7656-f6ef-4e3a-a247-9f17b7283639" providerId="ADAL" clId="{6ADAEF68-6E7D-6C49-8D92-77CCC6AAE953}" dt="2022-02-02T19:12:46.954" v="794" actId="20578"/>
        <pc:sldMkLst>
          <pc:docMk/>
          <pc:sldMk cId="3542996512" sldId="309"/>
        </pc:sldMkLst>
      </pc:sldChg>
      <pc:sldChg chg="ord">
        <pc:chgData name="Couch, Crystal L" userId="b5fa7656-f6ef-4e3a-a247-9f17b7283639" providerId="ADAL" clId="{6ADAEF68-6E7D-6C49-8D92-77CCC6AAE953}" dt="2022-02-02T19:13:53.466" v="816" actId="20578"/>
        <pc:sldMkLst>
          <pc:docMk/>
          <pc:sldMk cId="1278929544" sldId="310"/>
        </pc:sldMkLst>
      </pc:sldChg>
      <pc:sldChg chg="del ord">
        <pc:chgData name="Couch, Crystal L" userId="b5fa7656-f6ef-4e3a-a247-9f17b7283639" providerId="ADAL" clId="{6ADAEF68-6E7D-6C49-8D92-77CCC6AAE953}" dt="2022-02-02T20:05:12.475" v="3963" actId="2696"/>
        <pc:sldMkLst>
          <pc:docMk/>
          <pc:sldMk cId="2419144669" sldId="311"/>
        </pc:sldMkLst>
      </pc:sldChg>
      <pc:sldChg chg="del ord">
        <pc:chgData name="Couch, Crystal L" userId="b5fa7656-f6ef-4e3a-a247-9f17b7283639" providerId="ADAL" clId="{6ADAEF68-6E7D-6C49-8D92-77CCC6AAE953}" dt="2022-02-02T20:03:33.261" v="3940" actId="2696"/>
        <pc:sldMkLst>
          <pc:docMk/>
          <pc:sldMk cId="591298557" sldId="312"/>
        </pc:sldMkLst>
      </pc:sldChg>
      <pc:sldChg chg="del ord">
        <pc:chgData name="Couch, Crystal L" userId="b5fa7656-f6ef-4e3a-a247-9f17b7283639" providerId="ADAL" clId="{6ADAEF68-6E7D-6C49-8D92-77CCC6AAE953}" dt="2022-02-02T19:13:51.725" v="815" actId="2696"/>
        <pc:sldMkLst>
          <pc:docMk/>
          <pc:sldMk cId="3813150865" sldId="313"/>
        </pc:sldMkLst>
      </pc:sldChg>
      <pc:sldChg chg="del ord">
        <pc:chgData name="Couch, Crystal L" userId="b5fa7656-f6ef-4e3a-a247-9f17b7283639" providerId="ADAL" clId="{6ADAEF68-6E7D-6C49-8D92-77CCC6AAE953}" dt="2022-02-02T19:15:07.838" v="834" actId="2696"/>
        <pc:sldMkLst>
          <pc:docMk/>
          <pc:sldMk cId="3457264030" sldId="314"/>
        </pc:sldMkLst>
      </pc:sldChg>
      <pc:sldChg chg="modSp del mod ord">
        <pc:chgData name="Couch, Crystal L" userId="b5fa7656-f6ef-4e3a-a247-9f17b7283639" providerId="ADAL" clId="{6ADAEF68-6E7D-6C49-8D92-77CCC6AAE953}" dt="2022-02-02T20:05:49.601" v="3977" actId="2696"/>
        <pc:sldMkLst>
          <pc:docMk/>
          <pc:sldMk cId="2847698644" sldId="315"/>
        </pc:sldMkLst>
        <pc:spChg chg="mod">
          <ac:chgData name="Couch, Crystal L" userId="b5fa7656-f6ef-4e3a-a247-9f17b7283639" providerId="ADAL" clId="{6ADAEF68-6E7D-6C49-8D92-77CCC6AAE953}" dt="2022-02-02T20:05:19.171" v="3965" actId="207"/>
          <ac:spMkLst>
            <pc:docMk/>
            <pc:sldMk cId="2847698644" sldId="315"/>
            <ac:spMk id="3" creationId="{31D9D227-C0DA-CD49-92DC-622432417CB4}"/>
          </ac:spMkLst>
        </pc:spChg>
      </pc:sldChg>
      <pc:sldChg chg="del">
        <pc:chgData name="Couch, Crystal L" userId="b5fa7656-f6ef-4e3a-a247-9f17b7283639" providerId="ADAL" clId="{6ADAEF68-6E7D-6C49-8D92-77CCC6AAE953}" dt="2022-02-02T20:06:09.559" v="3984" actId="2696"/>
        <pc:sldMkLst>
          <pc:docMk/>
          <pc:sldMk cId="1930582133" sldId="316"/>
        </pc:sldMkLst>
      </pc:sldChg>
      <pc:sldChg chg="del">
        <pc:chgData name="Couch, Crystal L" userId="b5fa7656-f6ef-4e3a-a247-9f17b7283639" providerId="ADAL" clId="{6ADAEF68-6E7D-6C49-8D92-77CCC6AAE953}" dt="2022-02-02T20:08:29.216" v="3999" actId="2696"/>
        <pc:sldMkLst>
          <pc:docMk/>
          <pc:sldMk cId="3377553958" sldId="317"/>
        </pc:sldMkLst>
      </pc:sldChg>
      <pc:sldChg chg="modNotesTx">
        <pc:chgData name="Couch, Crystal L" userId="b5fa7656-f6ef-4e3a-a247-9f17b7283639" providerId="ADAL" clId="{6ADAEF68-6E7D-6C49-8D92-77CCC6AAE953}" dt="2022-02-02T19:22:26.788" v="2002" actId="20577"/>
        <pc:sldMkLst>
          <pc:docMk/>
          <pc:sldMk cId="971337736" sldId="318"/>
        </pc:sldMkLst>
      </pc:sldChg>
      <pc:sldChg chg="del ord modNotesTx">
        <pc:chgData name="Couch, Crystal L" userId="b5fa7656-f6ef-4e3a-a247-9f17b7283639" providerId="ADAL" clId="{6ADAEF68-6E7D-6C49-8D92-77CCC6AAE953}" dt="2022-02-02T19:46:28.547" v="2994" actId="2696"/>
        <pc:sldMkLst>
          <pc:docMk/>
          <pc:sldMk cId="2656936735" sldId="319"/>
        </pc:sldMkLst>
      </pc:sldChg>
      <pc:sldChg chg="del">
        <pc:chgData name="Couch, Crystal L" userId="b5fa7656-f6ef-4e3a-a247-9f17b7283639" providerId="ADAL" clId="{6ADAEF68-6E7D-6C49-8D92-77CCC6AAE953}" dt="2022-02-02T19:45:12.665" v="2924" actId="2696"/>
        <pc:sldMkLst>
          <pc:docMk/>
          <pc:sldMk cId="1762326670" sldId="320"/>
        </pc:sldMkLst>
      </pc:sldChg>
      <pc:sldChg chg="del">
        <pc:chgData name="Couch, Crystal L" userId="b5fa7656-f6ef-4e3a-a247-9f17b7283639" providerId="ADAL" clId="{6ADAEF68-6E7D-6C49-8D92-77CCC6AAE953}" dt="2022-02-02T19:46:25.703" v="2993" actId="2696"/>
        <pc:sldMkLst>
          <pc:docMk/>
          <pc:sldMk cId="1602368261" sldId="321"/>
        </pc:sldMkLst>
      </pc:sldChg>
      <pc:sldChg chg="del ord">
        <pc:chgData name="Couch, Crystal L" userId="b5fa7656-f6ef-4e3a-a247-9f17b7283639" providerId="ADAL" clId="{6ADAEF68-6E7D-6C49-8D92-77CCC6AAE953}" dt="2022-02-02T19:06:44.511" v="78" actId="2696"/>
        <pc:sldMkLst>
          <pc:docMk/>
          <pc:sldMk cId="537024886" sldId="322"/>
        </pc:sldMkLst>
      </pc:sldChg>
      <pc:sldChg chg="del">
        <pc:chgData name="Couch, Crystal L" userId="b5fa7656-f6ef-4e3a-a247-9f17b7283639" providerId="ADAL" clId="{6ADAEF68-6E7D-6C49-8D92-77CCC6AAE953}" dt="2022-02-02T19:02:37.274" v="34" actId="2696"/>
        <pc:sldMkLst>
          <pc:docMk/>
          <pc:sldMk cId="2298262340" sldId="323"/>
        </pc:sldMkLst>
      </pc:sldChg>
      <pc:sldChg chg="addSp delSp modSp add mod ord">
        <pc:chgData name="Couch, Crystal L" userId="b5fa7656-f6ef-4e3a-a247-9f17b7283639" providerId="ADAL" clId="{6ADAEF68-6E7D-6C49-8D92-77CCC6AAE953}" dt="2022-02-02T20:39:18.834" v="7502" actId="14100"/>
        <pc:sldMkLst>
          <pc:docMk/>
          <pc:sldMk cId="701025229" sldId="324"/>
        </pc:sldMkLst>
        <pc:spChg chg="del">
          <ac:chgData name="Couch, Crystal L" userId="b5fa7656-f6ef-4e3a-a247-9f17b7283639" providerId="ADAL" clId="{6ADAEF68-6E7D-6C49-8D92-77CCC6AAE953}" dt="2022-02-02T19:01:25.872" v="11" actId="478"/>
          <ac:spMkLst>
            <pc:docMk/>
            <pc:sldMk cId="701025229" sldId="324"/>
            <ac:spMk id="2" creationId="{8BA71C60-017A-4555-AB75-4B37A8C43647}"/>
          </ac:spMkLst>
        </pc:spChg>
        <pc:spChg chg="del">
          <ac:chgData name="Couch, Crystal L" userId="b5fa7656-f6ef-4e3a-a247-9f17b7283639" providerId="ADAL" clId="{6ADAEF68-6E7D-6C49-8D92-77CCC6AAE953}" dt="2022-02-02T19:01:29.434" v="13" actId="478"/>
          <ac:spMkLst>
            <pc:docMk/>
            <pc:sldMk cId="701025229" sldId="324"/>
            <ac:spMk id="3" creationId="{2B10317B-B103-4438-9142-FCDA5837BAE7}"/>
          </ac:spMkLst>
        </pc:spChg>
        <pc:spChg chg="add del mod">
          <ac:chgData name="Couch, Crystal L" userId="b5fa7656-f6ef-4e3a-a247-9f17b7283639" providerId="ADAL" clId="{6ADAEF68-6E7D-6C49-8D92-77CCC6AAE953}" dt="2022-02-02T19:01:27.676" v="12" actId="478"/>
          <ac:spMkLst>
            <pc:docMk/>
            <pc:sldMk cId="701025229" sldId="324"/>
            <ac:spMk id="5" creationId="{47A6FE46-8372-2E46-94EC-F7BDC434D4C3}"/>
          </ac:spMkLst>
        </pc:spChg>
        <pc:spChg chg="add del mod">
          <ac:chgData name="Couch, Crystal L" userId="b5fa7656-f6ef-4e3a-a247-9f17b7283639" providerId="ADAL" clId="{6ADAEF68-6E7D-6C49-8D92-77CCC6AAE953}" dt="2022-02-02T19:01:33.054" v="14" actId="478"/>
          <ac:spMkLst>
            <pc:docMk/>
            <pc:sldMk cId="701025229" sldId="324"/>
            <ac:spMk id="7" creationId="{73FD0004-FC22-D247-BE46-6A40ECB8595A}"/>
          </ac:spMkLst>
        </pc:spChg>
        <pc:spChg chg="add mod">
          <ac:chgData name="Couch, Crystal L" userId="b5fa7656-f6ef-4e3a-a247-9f17b7283639" providerId="ADAL" clId="{6ADAEF68-6E7D-6C49-8D92-77CCC6AAE953}" dt="2022-02-02T19:02:00.213" v="23" actId="1076"/>
          <ac:spMkLst>
            <pc:docMk/>
            <pc:sldMk cId="701025229" sldId="324"/>
            <ac:spMk id="9" creationId="{2FF4401E-0F03-9E44-B153-8B3C13FD8E87}"/>
          </ac:spMkLst>
        </pc:spChg>
        <pc:spChg chg="add mod">
          <ac:chgData name="Couch, Crystal L" userId="b5fa7656-f6ef-4e3a-a247-9f17b7283639" providerId="ADAL" clId="{6ADAEF68-6E7D-6C49-8D92-77CCC6AAE953}" dt="2022-02-02T19:55:01.486" v="3647" actId="14100"/>
          <ac:spMkLst>
            <pc:docMk/>
            <pc:sldMk cId="701025229" sldId="324"/>
            <ac:spMk id="10" creationId="{E0A9704D-43CD-E74F-B030-D89CF3B51D08}"/>
          </ac:spMkLst>
        </pc:spChg>
        <pc:picChg chg="add mod">
          <ac:chgData name="Couch, Crystal L" userId="b5fa7656-f6ef-4e3a-a247-9f17b7283639" providerId="ADAL" clId="{6ADAEF68-6E7D-6C49-8D92-77CCC6AAE953}" dt="2022-02-02T20:39:18.834" v="7502" actId="14100"/>
          <ac:picMkLst>
            <pc:docMk/>
            <pc:sldMk cId="701025229" sldId="324"/>
            <ac:picMk id="8" creationId="{A1878F82-7741-E648-8175-71E93608B419}"/>
          </ac:picMkLst>
        </pc:picChg>
      </pc:sldChg>
      <pc:sldChg chg="addSp delSp modSp add mod ord">
        <pc:chgData name="Couch, Crystal L" userId="b5fa7656-f6ef-4e3a-a247-9f17b7283639" providerId="ADAL" clId="{6ADAEF68-6E7D-6C49-8D92-77CCC6AAE953}" dt="2022-02-02T19:06:43.493" v="77" actId="1076"/>
        <pc:sldMkLst>
          <pc:docMk/>
          <pc:sldMk cId="2383821558" sldId="325"/>
        </pc:sldMkLst>
        <pc:spChg chg="mod">
          <ac:chgData name="Couch, Crystal L" userId="b5fa7656-f6ef-4e3a-a247-9f17b7283639" providerId="ADAL" clId="{6ADAEF68-6E7D-6C49-8D92-77CCC6AAE953}" dt="2022-02-02T19:06:43.493" v="77" actId="1076"/>
          <ac:spMkLst>
            <pc:docMk/>
            <pc:sldMk cId="2383821558" sldId="325"/>
            <ac:spMk id="2" creationId="{8BA71C60-017A-4555-AB75-4B37A8C43647}"/>
          </ac:spMkLst>
        </pc:spChg>
        <pc:spChg chg="del mod">
          <ac:chgData name="Couch, Crystal L" userId="b5fa7656-f6ef-4e3a-a247-9f17b7283639" providerId="ADAL" clId="{6ADAEF68-6E7D-6C49-8D92-77CCC6AAE953}" dt="2022-02-02T19:06:16.108" v="69" actId="478"/>
          <ac:spMkLst>
            <pc:docMk/>
            <pc:sldMk cId="2383821558" sldId="325"/>
            <ac:spMk id="3" creationId="{2B10317B-B103-4438-9142-FCDA5837BAE7}"/>
          </ac:spMkLst>
        </pc:spChg>
        <pc:picChg chg="add mod">
          <ac:chgData name="Couch, Crystal L" userId="b5fa7656-f6ef-4e3a-a247-9f17b7283639" providerId="ADAL" clId="{6ADAEF68-6E7D-6C49-8D92-77CCC6AAE953}" dt="2022-02-02T19:06:38.517" v="76"/>
          <ac:picMkLst>
            <pc:docMk/>
            <pc:sldMk cId="2383821558" sldId="325"/>
            <ac:picMk id="4" creationId="{3DCEF05A-52C3-2746-9D12-DA7F441B8C44}"/>
          </ac:picMkLst>
        </pc:picChg>
      </pc:sldChg>
      <pc:sldChg chg="add">
        <pc:chgData name="Couch, Crystal L" userId="b5fa7656-f6ef-4e3a-a247-9f17b7283639" providerId="ADAL" clId="{6ADAEF68-6E7D-6C49-8D92-77CCC6AAE953}" dt="2022-02-02T19:02:34.191" v="32" actId="2890"/>
        <pc:sldMkLst>
          <pc:docMk/>
          <pc:sldMk cId="746085871" sldId="326"/>
        </pc:sldMkLst>
      </pc:sldChg>
      <pc:sldChg chg="addSp delSp modSp add mod modNotesTx">
        <pc:chgData name="Couch, Crystal L" userId="b5fa7656-f6ef-4e3a-a247-9f17b7283639" providerId="ADAL" clId="{6ADAEF68-6E7D-6C49-8D92-77CCC6AAE953}" dt="2022-02-02T19:54:49.864" v="3645" actId="1076"/>
        <pc:sldMkLst>
          <pc:docMk/>
          <pc:sldMk cId="3046858504" sldId="327"/>
        </pc:sldMkLst>
        <pc:spChg chg="del">
          <ac:chgData name="Couch, Crystal L" userId="b5fa7656-f6ef-4e3a-a247-9f17b7283639" providerId="ADAL" clId="{6ADAEF68-6E7D-6C49-8D92-77CCC6AAE953}" dt="2022-02-02T19:06:57.714" v="81" actId="478"/>
          <ac:spMkLst>
            <pc:docMk/>
            <pc:sldMk cId="3046858504" sldId="327"/>
            <ac:spMk id="2" creationId="{8BA71C60-017A-4555-AB75-4B37A8C43647}"/>
          </ac:spMkLst>
        </pc:spChg>
        <pc:spChg chg="del">
          <ac:chgData name="Couch, Crystal L" userId="b5fa7656-f6ef-4e3a-a247-9f17b7283639" providerId="ADAL" clId="{6ADAEF68-6E7D-6C49-8D92-77CCC6AAE953}" dt="2022-02-02T19:06:56.160" v="80" actId="478"/>
          <ac:spMkLst>
            <pc:docMk/>
            <pc:sldMk cId="3046858504" sldId="327"/>
            <ac:spMk id="3" creationId="{2B10317B-B103-4438-9142-FCDA5837BAE7}"/>
          </ac:spMkLst>
        </pc:spChg>
        <pc:spChg chg="add del mod">
          <ac:chgData name="Couch, Crystal L" userId="b5fa7656-f6ef-4e3a-a247-9f17b7283639" providerId="ADAL" clId="{6ADAEF68-6E7D-6C49-8D92-77CCC6AAE953}" dt="2022-02-02T19:07:00.609" v="83" actId="478"/>
          <ac:spMkLst>
            <pc:docMk/>
            <pc:sldMk cId="3046858504" sldId="327"/>
            <ac:spMk id="5" creationId="{74F45DBE-74C2-664C-875D-35C9516E42A7}"/>
          </ac:spMkLst>
        </pc:spChg>
        <pc:spChg chg="add del mod">
          <ac:chgData name="Couch, Crystal L" userId="b5fa7656-f6ef-4e3a-a247-9f17b7283639" providerId="ADAL" clId="{6ADAEF68-6E7D-6C49-8D92-77CCC6AAE953}" dt="2022-02-02T19:06:58.856" v="82" actId="478"/>
          <ac:spMkLst>
            <pc:docMk/>
            <pc:sldMk cId="3046858504" sldId="327"/>
            <ac:spMk id="7" creationId="{7381D5F0-7BED-DB47-B76E-D9052E27AF08}"/>
          </ac:spMkLst>
        </pc:spChg>
        <pc:spChg chg="add mod">
          <ac:chgData name="Couch, Crystal L" userId="b5fa7656-f6ef-4e3a-a247-9f17b7283639" providerId="ADAL" clId="{6ADAEF68-6E7D-6C49-8D92-77CCC6AAE953}" dt="2022-02-02T19:08:42.913" v="100" actId="1076"/>
          <ac:spMkLst>
            <pc:docMk/>
            <pc:sldMk cId="3046858504" sldId="327"/>
            <ac:spMk id="8" creationId="{582548F9-DCA5-7740-8D3C-3BD15F949A9F}"/>
          </ac:spMkLst>
        </pc:spChg>
        <pc:spChg chg="add mod">
          <ac:chgData name="Couch, Crystal L" userId="b5fa7656-f6ef-4e3a-a247-9f17b7283639" providerId="ADAL" clId="{6ADAEF68-6E7D-6C49-8D92-77CCC6AAE953}" dt="2022-02-02T19:54:49.864" v="3645" actId="1076"/>
          <ac:spMkLst>
            <pc:docMk/>
            <pc:sldMk cId="3046858504" sldId="327"/>
            <ac:spMk id="9" creationId="{E5029FCA-B33B-D44F-8C30-6FC9BC8B19FE}"/>
          </ac:spMkLst>
        </pc:spChg>
      </pc:sldChg>
      <pc:sldChg chg="addSp modSp add mod modNotesTx">
        <pc:chgData name="Couch, Crystal L" userId="b5fa7656-f6ef-4e3a-a247-9f17b7283639" providerId="ADAL" clId="{6ADAEF68-6E7D-6C49-8D92-77CCC6AAE953}" dt="2022-02-02T20:49:01.846" v="7826" actId="20577"/>
        <pc:sldMkLst>
          <pc:docMk/>
          <pc:sldMk cId="2321156123" sldId="328"/>
        </pc:sldMkLst>
        <pc:spChg chg="add mod">
          <ac:chgData name="Couch, Crystal L" userId="b5fa7656-f6ef-4e3a-a247-9f17b7283639" providerId="ADAL" clId="{6ADAEF68-6E7D-6C49-8D92-77CCC6AAE953}" dt="2022-02-02T19:41:00.229" v="2443" actId="1076"/>
          <ac:spMkLst>
            <pc:docMk/>
            <pc:sldMk cId="2321156123" sldId="328"/>
            <ac:spMk id="2" creationId="{65156F54-3D2A-6E4F-AA20-43E9B81515B9}"/>
          </ac:spMkLst>
        </pc:spChg>
        <pc:spChg chg="add mod">
          <ac:chgData name="Couch, Crystal L" userId="b5fa7656-f6ef-4e3a-a247-9f17b7283639" providerId="ADAL" clId="{6ADAEF68-6E7D-6C49-8D92-77CCC6AAE953}" dt="2022-02-02T19:54:08.005" v="3633" actId="113"/>
          <ac:spMkLst>
            <pc:docMk/>
            <pc:sldMk cId="2321156123" sldId="328"/>
            <ac:spMk id="3" creationId="{0DDB9CE5-EA4A-5E41-9A15-043FB141461A}"/>
          </ac:spMkLst>
        </pc:spChg>
      </pc:sldChg>
      <pc:sldChg chg="addSp modSp add mod">
        <pc:chgData name="Couch, Crystal L" userId="b5fa7656-f6ef-4e3a-a247-9f17b7283639" providerId="ADAL" clId="{6ADAEF68-6E7D-6C49-8D92-77CCC6AAE953}" dt="2022-02-02T19:54:28.816" v="3640" actId="1076"/>
        <pc:sldMkLst>
          <pc:docMk/>
          <pc:sldMk cId="1986002561" sldId="329"/>
        </pc:sldMkLst>
        <pc:spChg chg="add mod">
          <ac:chgData name="Couch, Crystal L" userId="b5fa7656-f6ef-4e3a-a247-9f17b7283639" providerId="ADAL" clId="{6ADAEF68-6E7D-6C49-8D92-77CCC6AAE953}" dt="2022-02-02T19:54:28.816" v="3640" actId="1076"/>
          <ac:spMkLst>
            <pc:docMk/>
            <pc:sldMk cId="1986002561" sldId="329"/>
            <ac:spMk id="2" creationId="{16928D5C-6AD0-2B4B-B686-47EA04A47AA5}"/>
          </ac:spMkLst>
        </pc:spChg>
        <pc:spChg chg="add mod">
          <ac:chgData name="Couch, Crystal L" userId="b5fa7656-f6ef-4e3a-a247-9f17b7283639" providerId="ADAL" clId="{6ADAEF68-6E7D-6C49-8D92-77CCC6AAE953}" dt="2022-02-02T19:15:03.310" v="830" actId="1076"/>
          <ac:spMkLst>
            <pc:docMk/>
            <pc:sldMk cId="1986002561" sldId="329"/>
            <ac:spMk id="4" creationId="{E554E474-4BDA-AA46-AD41-26FC87AD1F66}"/>
          </ac:spMkLst>
        </pc:spChg>
        <pc:picChg chg="add mod">
          <ac:chgData name="Couch, Crystal L" userId="b5fa7656-f6ef-4e3a-a247-9f17b7283639" providerId="ADAL" clId="{6ADAEF68-6E7D-6C49-8D92-77CCC6AAE953}" dt="2022-02-02T19:54:20.184" v="3637" actId="1076"/>
          <ac:picMkLst>
            <pc:docMk/>
            <pc:sldMk cId="1986002561" sldId="329"/>
            <ac:picMk id="3" creationId="{78F2770C-220D-514E-8A76-9714434FA71C}"/>
          </ac:picMkLst>
        </pc:picChg>
      </pc:sldChg>
      <pc:sldChg chg="addSp modSp add del mod modNotesTx">
        <pc:chgData name="Couch, Crystal L" userId="b5fa7656-f6ef-4e3a-a247-9f17b7283639" providerId="ADAL" clId="{6ADAEF68-6E7D-6C49-8D92-77CCC6AAE953}" dt="2022-02-02T20:48:52.263" v="7825" actId="20577"/>
        <pc:sldMkLst>
          <pc:docMk/>
          <pc:sldMk cId="3312063433" sldId="330"/>
        </pc:sldMkLst>
        <pc:spChg chg="add mod">
          <ac:chgData name="Couch, Crystal L" userId="b5fa7656-f6ef-4e3a-a247-9f17b7283639" providerId="ADAL" clId="{6ADAEF68-6E7D-6C49-8D92-77CCC6AAE953}" dt="2022-02-02T19:13:12.713" v="801" actId="1076"/>
          <ac:spMkLst>
            <pc:docMk/>
            <pc:sldMk cId="3312063433" sldId="330"/>
            <ac:spMk id="2" creationId="{6DC6ABC1-51CA-7F46-AFE7-97C1A66E0FCE}"/>
          </ac:spMkLst>
        </pc:spChg>
        <pc:spChg chg="add mod">
          <ac:chgData name="Couch, Crystal L" userId="b5fa7656-f6ef-4e3a-a247-9f17b7283639" providerId="ADAL" clId="{6ADAEF68-6E7D-6C49-8D92-77CCC6AAE953}" dt="2022-02-02T19:54:35.134" v="3641" actId="113"/>
          <ac:spMkLst>
            <pc:docMk/>
            <pc:sldMk cId="3312063433" sldId="330"/>
            <ac:spMk id="3" creationId="{34758658-3E5A-A347-AD8A-188E33ED1E64}"/>
          </ac:spMkLst>
        </pc:spChg>
      </pc:sldChg>
      <pc:sldChg chg="addSp modSp add mod">
        <pc:chgData name="Couch, Crystal L" userId="b5fa7656-f6ef-4e3a-a247-9f17b7283639" providerId="ADAL" clId="{6ADAEF68-6E7D-6C49-8D92-77CCC6AAE953}" dt="2022-02-02T19:54:40.365" v="3642" actId="113"/>
        <pc:sldMkLst>
          <pc:docMk/>
          <pc:sldMk cId="1461806029" sldId="331"/>
        </pc:sldMkLst>
        <pc:spChg chg="add mod">
          <ac:chgData name="Couch, Crystal L" userId="b5fa7656-f6ef-4e3a-a247-9f17b7283639" providerId="ADAL" clId="{6ADAEF68-6E7D-6C49-8D92-77CCC6AAE953}" dt="2022-02-02T19:09:11.591" v="104" actId="1076"/>
          <ac:spMkLst>
            <pc:docMk/>
            <pc:sldMk cId="1461806029" sldId="331"/>
            <ac:spMk id="2" creationId="{B7098614-590C-CB4E-B3CB-8A307E460474}"/>
          </ac:spMkLst>
        </pc:spChg>
        <pc:spChg chg="add mod">
          <ac:chgData name="Couch, Crystal L" userId="b5fa7656-f6ef-4e3a-a247-9f17b7283639" providerId="ADAL" clId="{6ADAEF68-6E7D-6C49-8D92-77CCC6AAE953}" dt="2022-02-02T19:54:40.365" v="3642" actId="113"/>
          <ac:spMkLst>
            <pc:docMk/>
            <pc:sldMk cId="1461806029" sldId="331"/>
            <ac:spMk id="3" creationId="{7A7F0357-D660-AB46-A9BB-842AFC243D84}"/>
          </ac:spMkLst>
        </pc:spChg>
      </pc:sldChg>
      <pc:sldChg chg="addSp delSp modSp add mod modNotesTx">
        <pc:chgData name="Couch, Crystal L" userId="b5fa7656-f6ef-4e3a-a247-9f17b7283639" providerId="ADAL" clId="{6ADAEF68-6E7D-6C49-8D92-77CCC6AAE953}" dt="2022-02-02T19:20:55.238" v="1645" actId="20577"/>
        <pc:sldMkLst>
          <pc:docMk/>
          <pc:sldMk cId="56112582" sldId="332"/>
        </pc:sldMkLst>
        <pc:spChg chg="mod">
          <ac:chgData name="Couch, Crystal L" userId="b5fa7656-f6ef-4e3a-a247-9f17b7283639" providerId="ADAL" clId="{6ADAEF68-6E7D-6C49-8D92-77CCC6AAE953}" dt="2022-02-02T19:19:20.133" v="1434" actId="20577"/>
          <ac:spMkLst>
            <pc:docMk/>
            <pc:sldMk cId="56112582" sldId="332"/>
            <ac:spMk id="2" creationId="{8BA71C60-017A-4555-AB75-4B37A8C43647}"/>
          </ac:spMkLst>
        </pc:spChg>
        <pc:spChg chg="add mod">
          <ac:chgData name="Couch, Crystal L" userId="b5fa7656-f6ef-4e3a-a247-9f17b7283639" providerId="ADAL" clId="{6ADAEF68-6E7D-6C49-8D92-77CCC6AAE953}" dt="2022-02-02T19:20:01.540" v="1473" actId="20577"/>
          <ac:spMkLst>
            <pc:docMk/>
            <pc:sldMk cId="56112582" sldId="332"/>
            <ac:spMk id="3" creationId="{48491366-59B0-C047-B070-06022789434B}"/>
          </ac:spMkLst>
        </pc:spChg>
        <pc:spChg chg="add mod">
          <ac:chgData name="Couch, Crystal L" userId="b5fa7656-f6ef-4e3a-a247-9f17b7283639" providerId="ADAL" clId="{6ADAEF68-6E7D-6C49-8D92-77CCC6AAE953}" dt="2022-02-02T19:17:06.688" v="1057" actId="20577"/>
          <ac:spMkLst>
            <pc:docMk/>
            <pc:sldMk cId="56112582" sldId="332"/>
            <ac:spMk id="11" creationId="{766B98E2-7399-7548-B3DA-ED1F0738EBE4}"/>
          </ac:spMkLst>
        </pc:spChg>
        <pc:spChg chg="del">
          <ac:chgData name="Couch, Crystal L" userId="b5fa7656-f6ef-4e3a-a247-9f17b7283639" providerId="ADAL" clId="{6ADAEF68-6E7D-6C49-8D92-77CCC6AAE953}" dt="2022-02-02T19:15:33.263" v="845" actId="478"/>
          <ac:spMkLst>
            <pc:docMk/>
            <pc:sldMk cId="56112582" sldId="332"/>
            <ac:spMk id="16" creationId="{3EBD99F8-B7F1-6D4D-AC26-F0FE028BF429}"/>
          </ac:spMkLst>
        </pc:spChg>
        <pc:spChg chg="del">
          <ac:chgData name="Couch, Crystal L" userId="b5fa7656-f6ef-4e3a-a247-9f17b7283639" providerId="ADAL" clId="{6ADAEF68-6E7D-6C49-8D92-77CCC6AAE953}" dt="2022-02-02T19:15:28.655" v="841" actId="478"/>
          <ac:spMkLst>
            <pc:docMk/>
            <pc:sldMk cId="56112582" sldId="332"/>
            <ac:spMk id="17" creationId="{7E9C630F-2F15-9541-9626-FDF5937253F5}"/>
          </ac:spMkLst>
        </pc:spChg>
        <pc:spChg chg="del mod">
          <ac:chgData name="Couch, Crystal L" userId="b5fa7656-f6ef-4e3a-a247-9f17b7283639" providerId="ADAL" clId="{6ADAEF68-6E7D-6C49-8D92-77CCC6AAE953}" dt="2022-02-02T19:15:27.277" v="840" actId="478"/>
          <ac:spMkLst>
            <pc:docMk/>
            <pc:sldMk cId="56112582" sldId="332"/>
            <ac:spMk id="18" creationId="{87D19844-538B-8743-9113-D4E1B954E0ED}"/>
          </ac:spMkLst>
        </pc:spChg>
        <pc:spChg chg="del">
          <ac:chgData name="Couch, Crystal L" userId="b5fa7656-f6ef-4e3a-a247-9f17b7283639" providerId="ADAL" clId="{6ADAEF68-6E7D-6C49-8D92-77CCC6AAE953}" dt="2022-02-02T19:15:24.785" v="837" actId="478"/>
          <ac:spMkLst>
            <pc:docMk/>
            <pc:sldMk cId="56112582" sldId="332"/>
            <ac:spMk id="19" creationId="{99427B43-0A1D-E448-938B-C1262CC7790F}"/>
          </ac:spMkLst>
        </pc:spChg>
        <pc:cxnChg chg="del">
          <ac:chgData name="Couch, Crystal L" userId="b5fa7656-f6ef-4e3a-a247-9f17b7283639" providerId="ADAL" clId="{6ADAEF68-6E7D-6C49-8D92-77CCC6AAE953}" dt="2022-02-02T19:15:31.510" v="843" actId="478"/>
          <ac:cxnSpMkLst>
            <pc:docMk/>
            <pc:sldMk cId="56112582" sldId="332"/>
            <ac:cxnSpMk id="22" creationId="{EE94E5F6-792A-C04B-BA18-E98C1D4D3BC2}"/>
          </ac:cxnSpMkLst>
        </pc:cxnChg>
        <pc:cxnChg chg="del">
          <ac:chgData name="Couch, Crystal L" userId="b5fa7656-f6ef-4e3a-a247-9f17b7283639" providerId="ADAL" clId="{6ADAEF68-6E7D-6C49-8D92-77CCC6AAE953}" dt="2022-02-02T19:15:29.800" v="842" actId="478"/>
          <ac:cxnSpMkLst>
            <pc:docMk/>
            <pc:sldMk cId="56112582" sldId="332"/>
            <ac:cxnSpMk id="24" creationId="{27D65665-2F5B-BB41-917C-38DB4E970F41}"/>
          </ac:cxnSpMkLst>
        </pc:cxnChg>
        <pc:cxnChg chg="del">
          <ac:chgData name="Couch, Crystal L" userId="b5fa7656-f6ef-4e3a-a247-9f17b7283639" providerId="ADAL" clId="{6ADAEF68-6E7D-6C49-8D92-77CCC6AAE953}" dt="2022-02-02T19:15:25.520" v="838" actId="478"/>
          <ac:cxnSpMkLst>
            <pc:docMk/>
            <pc:sldMk cId="56112582" sldId="332"/>
            <ac:cxnSpMk id="26" creationId="{D18F28F3-2044-3C4F-9DCF-622DE438905F}"/>
          </ac:cxnSpMkLst>
        </pc:cxnChg>
        <pc:cxnChg chg="del">
          <ac:chgData name="Couch, Crystal L" userId="b5fa7656-f6ef-4e3a-a247-9f17b7283639" providerId="ADAL" clId="{6ADAEF68-6E7D-6C49-8D92-77CCC6AAE953}" dt="2022-02-02T19:15:32.473" v="844" actId="478"/>
          <ac:cxnSpMkLst>
            <pc:docMk/>
            <pc:sldMk cId="56112582" sldId="332"/>
            <ac:cxnSpMk id="28" creationId="{6BFCFD05-F84D-1543-AADB-6B9322C67212}"/>
          </ac:cxnSpMkLst>
        </pc:cxnChg>
      </pc:sldChg>
      <pc:sldChg chg="new del">
        <pc:chgData name="Couch, Crystal L" userId="b5fa7656-f6ef-4e3a-a247-9f17b7283639" providerId="ADAL" clId="{6ADAEF68-6E7D-6C49-8D92-77CCC6AAE953}" dt="2022-02-02T19:15:06.993" v="833" actId="2696"/>
        <pc:sldMkLst>
          <pc:docMk/>
          <pc:sldMk cId="771865771" sldId="332"/>
        </pc:sldMkLst>
      </pc:sldChg>
      <pc:sldChg chg="new del">
        <pc:chgData name="Couch, Crystal L" userId="b5fa7656-f6ef-4e3a-a247-9f17b7283639" providerId="ADAL" clId="{6ADAEF68-6E7D-6C49-8D92-77CCC6AAE953}" dt="2022-02-02T19:13:45.848" v="812" actId="2696"/>
        <pc:sldMkLst>
          <pc:docMk/>
          <pc:sldMk cId="3163720021" sldId="332"/>
        </pc:sldMkLst>
      </pc:sldChg>
      <pc:sldChg chg="addSp delSp modSp add mod modNotesTx">
        <pc:chgData name="Couch, Crystal L" userId="b5fa7656-f6ef-4e3a-a247-9f17b7283639" providerId="ADAL" clId="{6ADAEF68-6E7D-6C49-8D92-77CCC6AAE953}" dt="2022-02-02T20:49:07.028" v="7827" actId="313"/>
        <pc:sldMkLst>
          <pc:docMk/>
          <pc:sldMk cId="2918546133" sldId="333"/>
        </pc:sldMkLst>
        <pc:spChg chg="mod">
          <ac:chgData name="Couch, Crystal L" userId="b5fa7656-f6ef-4e3a-a247-9f17b7283639" providerId="ADAL" clId="{6ADAEF68-6E7D-6C49-8D92-77CCC6AAE953}" dt="2022-02-02T19:44:02.170" v="2904" actId="20577"/>
          <ac:spMkLst>
            <pc:docMk/>
            <pc:sldMk cId="2918546133" sldId="333"/>
            <ac:spMk id="2" creationId="{65156F54-3D2A-6E4F-AA20-43E9B81515B9}"/>
          </ac:spMkLst>
        </pc:spChg>
        <pc:spChg chg="del mod">
          <ac:chgData name="Couch, Crystal L" userId="b5fa7656-f6ef-4e3a-a247-9f17b7283639" providerId="ADAL" clId="{6ADAEF68-6E7D-6C49-8D92-77CCC6AAE953}" dt="2022-02-02T19:44:14.901" v="2908"/>
          <ac:spMkLst>
            <pc:docMk/>
            <pc:sldMk cId="2918546133" sldId="333"/>
            <ac:spMk id="3" creationId="{0DDB9CE5-EA4A-5E41-9A15-043FB141461A}"/>
          </ac:spMkLst>
        </pc:spChg>
        <pc:spChg chg="add mod">
          <ac:chgData name="Couch, Crystal L" userId="b5fa7656-f6ef-4e3a-a247-9f17b7283639" providerId="ADAL" clId="{6ADAEF68-6E7D-6C49-8D92-77CCC6AAE953}" dt="2022-02-02T19:44:14.254" v="2906" actId="571"/>
          <ac:spMkLst>
            <pc:docMk/>
            <pc:sldMk cId="2918546133" sldId="333"/>
            <ac:spMk id="4" creationId="{721CBC41-342F-5547-8DC3-E9AC370D5897}"/>
          </ac:spMkLst>
        </pc:spChg>
        <pc:spChg chg="add mod">
          <ac:chgData name="Couch, Crystal L" userId="b5fa7656-f6ef-4e3a-a247-9f17b7283639" providerId="ADAL" clId="{6ADAEF68-6E7D-6C49-8D92-77CCC6AAE953}" dt="2022-02-02T19:54:04.275" v="3632" actId="113"/>
          <ac:spMkLst>
            <pc:docMk/>
            <pc:sldMk cId="2918546133" sldId="333"/>
            <ac:spMk id="5" creationId="{AA251253-EBC8-F345-AE1B-9F988ABAC5A8}"/>
          </ac:spMkLst>
        </pc:spChg>
      </pc:sldChg>
      <pc:sldChg chg="modSp add mod modNotesTx">
        <pc:chgData name="Couch, Crystal L" userId="b5fa7656-f6ef-4e3a-a247-9f17b7283639" providerId="ADAL" clId="{6ADAEF68-6E7D-6C49-8D92-77CCC6AAE953}" dt="2022-02-02T19:53:50.948" v="3631" actId="1076"/>
        <pc:sldMkLst>
          <pc:docMk/>
          <pc:sldMk cId="2449666431" sldId="334"/>
        </pc:sldMkLst>
        <pc:spChg chg="mod">
          <ac:chgData name="Couch, Crystal L" userId="b5fa7656-f6ef-4e3a-a247-9f17b7283639" providerId="ADAL" clId="{6ADAEF68-6E7D-6C49-8D92-77CCC6AAE953}" dt="2022-02-02T19:53:47.379" v="3630" actId="1076"/>
          <ac:spMkLst>
            <pc:docMk/>
            <pc:sldMk cId="2449666431" sldId="334"/>
            <ac:spMk id="2" creationId="{65156F54-3D2A-6E4F-AA20-43E9B81515B9}"/>
          </ac:spMkLst>
        </pc:spChg>
        <pc:spChg chg="mod">
          <ac:chgData name="Couch, Crystal L" userId="b5fa7656-f6ef-4e3a-a247-9f17b7283639" providerId="ADAL" clId="{6ADAEF68-6E7D-6C49-8D92-77CCC6AAE953}" dt="2022-02-02T19:53:50.948" v="3631" actId="1076"/>
          <ac:spMkLst>
            <pc:docMk/>
            <pc:sldMk cId="2449666431" sldId="334"/>
            <ac:spMk id="5" creationId="{AA251253-EBC8-F345-AE1B-9F988ABAC5A8}"/>
          </ac:spMkLst>
        </pc:spChg>
      </pc:sldChg>
      <pc:sldChg chg="addSp delSp modSp add mod modAnim modNotesTx">
        <pc:chgData name="Couch, Crystal L" userId="b5fa7656-f6ef-4e3a-a247-9f17b7283639" providerId="ADAL" clId="{6ADAEF68-6E7D-6C49-8D92-77CCC6AAE953}" dt="2022-02-02T20:02:57.160" v="3939" actId="20577"/>
        <pc:sldMkLst>
          <pc:docMk/>
          <pc:sldMk cId="1931004646" sldId="335"/>
        </pc:sldMkLst>
        <pc:spChg chg="del mod">
          <ac:chgData name="Couch, Crystal L" userId="b5fa7656-f6ef-4e3a-a247-9f17b7283639" providerId="ADAL" clId="{6ADAEF68-6E7D-6C49-8D92-77CCC6AAE953}" dt="2022-02-02T19:55:22.416" v="3653"/>
          <ac:spMkLst>
            <pc:docMk/>
            <pc:sldMk cId="1931004646" sldId="335"/>
            <ac:spMk id="2" creationId="{65156F54-3D2A-6E4F-AA20-43E9B81515B9}"/>
          </ac:spMkLst>
        </pc:spChg>
        <pc:spChg chg="add mod">
          <ac:chgData name="Couch, Crystal L" userId="b5fa7656-f6ef-4e3a-a247-9f17b7283639" providerId="ADAL" clId="{6ADAEF68-6E7D-6C49-8D92-77CCC6AAE953}" dt="2022-02-02T19:55:50.262" v="3663" actId="1076"/>
          <ac:spMkLst>
            <pc:docMk/>
            <pc:sldMk cId="1931004646" sldId="335"/>
            <ac:spMk id="3" creationId="{FC8E21B6-48B6-3042-8659-C1550562C069}"/>
          </ac:spMkLst>
        </pc:spChg>
        <pc:spChg chg="del mod">
          <ac:chgData name="Couch, Crystal L" userId="b5fa7656-f6ef-4e3a-a247-9f17b7283639" providerId="ADAL" clId="{6ADAEF68-6E7D-6C49-8D92-77CCC6AAE953}" dt="2022-02-02T19:55:22.417" v="3655"/>
          <ac:spMkLst>
            <pc:docMk/>
            <pc:sldMk cId="1931004646" sldId="335"/>
            <ac:spMk id="5" creationId="{AA251253-EBC8-F345-AE1B-9F988ABAC5A8}"/>
          </ac:spMkLst>
        </pc:spChg>
        <pc:picChg chg="add mod">
          <ac:chgData name="Couch, Crystal L" userId="b5fa7656-f6ef-4e3a-a247-9f17b7283639" providerId="ADAL" clId="{6ADAEF68-6E7D-6C49-8D92-77CCC6AAE953}" dt="2022-02-02T19:56:21.246" v="3690" actId="14100"/>
          <ac:picMkLst>
            <pc:docMk/>
            <pc:sldMk cId="1931004646" sldId="335"/>
            <ac:picMk id="6" creationId="{8C6F6579-EA57-074D-AAF3-C54CC47B5DFD}"/>
          </ac:picMkLst>
        </pc:picChg>
      </pc:sldChg>
      <pc:sldChg chg="addSp modSp add mod modNotesTx">
        <pc:chgData name="Couch, Crystal L" userId="b5fa7656-f6ef-4e3a-a247-9f17b7283639" providerId="ADAL" clId="{6ADAEF68-6E7D-6C49-8D92-77CCC6AAE953}" dt="2022-02-02T20:08:58.498" v="4008" actId="20577"/>
        <pc:sldMkLst>
          <pc:docMk/>
          <pc:sldMk cId="3417357231" sldId="336"/>
        </pc:sldMkLst>
        <pc:spChg chg="add mod">
          <ac:chgData name="Couch, Crystal L" userId="b5fa7656-f6ef-4e3a-a247-9f17b7283639" providerId="ADAL" clId="{6ADAEF68-6E7D-6C49-8D92-77CCC6AAE953}" dt="2022-02-02T20:04:44.149" v="3952" actId="1076"/>
          <ac:spMkLst>
            <pc:docMk/>
            <pc:sldMk cId="3417357231" sldId="336"/>
            <ac:spMk id="3" creationId="{5417AED8-7BAB-3E4F-A303-EAA8513070CA}"/>
          </ac:spMkLst>
        </pc:spChg>
        <pc:spChg chg="add mod">
          <ac:chgData name="Couch, Crystal L" userId="b5fa7656-f6ef-4e3a-a247-9f17b7283639" providerId="ADAL" clId="{6ADAEF68-6E7D-6C49-8D92-77CCC6AAE953}" dt="2022-02-02T20:05:10.381" v="3962" actId="1076"/>
          <ac:spMkLst>
            <pc:docMk/>
            <pc:sldMk cId="3417357231" sldId="336"/>
            <ac:spMk id="6" creationId="{9513BA43-0E5B-0A41-91A9-A5B5067DB08F}"/>
          </ac:spMkLst>
        </pc:spChg>
      </pc:sldChg>
      <pc:sldChg chg="addSp modSp add mod modNotesTx">
        <pc:chgData name="Couch, Crystal L" userId="b5fa7656-f6ef-4e3a-a247-9f17b7283639" providerId="ADAL" clId="{6ADAEF68-6E7D-6C49-8D92-77CCC6AAE953}" dt="2022-02-02T20:34:31.721" v="7459" actId="20577"/>
        <pc:sldMkLst>
          <pc:docMk/>
          <pc:sldMk cId="2389977524" sldId="337"/>
        </pc:sldMkLst>
        <pc:spChg chg="add mod">
          <ac:chgData name="Couch, Crystal L" userId="b5fa7656-f6ef-4e3a-a247-9f17b7283639" providerId="ADAL" clId="{6ADAEF68-6E7D-6C49-8D92-77CCC6AAE953}" dt="2022-02-02T20:09:44.089" v="4017" actId="20577"/>
          <ac:spMkLst>
            <pc:docMk/>
            <pc:sldMk cId="2389977524" sldId="337"/>
            <ac:spMk id="3" creationId="{0521AB67-FFCC-AA40-B9B6-E46375FF12A3}"/>
          </ac:spMkLst>
        </pc:spChg>
        <pc:spChg chg="mod">
          <ac:chgData name="Couch, Crystal L" userId="b5fa7656-f6ef-4e3a-a247-9f17b7283639" providerId="ADAL" clId="{6ADAEF68-6E7D-6C49-8D92-77CCC6AAE953}" dt="2022-02-02T20:08:15.371" v="3994" actId="1076"/>
          <ac:spMkLst>
            <pc:docMk/>
            <pc:sldMk cId="2389977524" sldId="337"/>
            <ac:spMk id="5" creationId="{AA251253-EBC8-F345-AE1B-9F988ABAC5A8}"/>
          </ac:spMkLst>
        </pc:spChg>
        <pc:picChg chg="add mod">
          <ac:chgData name="Couch, Crystal L" userId="b5fa7656-f6ef-4e3a-a247-9f17b7283639" providerId="ADAL" clId="{6ADAEF68-6E7D-6C49-8D92-77CCC6AAE953}" dt="2022-02-02T20:08:27.690" v="3998" actId="1076"/>
          <ac:picMkLst>
            <pc:docMk/>
            <pc:sldMk cId="2389977524" sldId="337"/>
            <ac:picMk id="6" creationId="{C816D55A-A5B9-1547-A2D2-E0B2265ECBB1}"/>
          </ac:picMkLst>
        </pc:picChg>
      </pc:sldChg>
      <pc:sldChg chg="addSp modSp add del modNotesTx">
        <pc:chgData name="Couch, Crystal L" userId="b5fa7656-f6ef-4e3a-a247-9f17b7283639" providerId="ADAL" clId="{6ADAEF68-6E7D-6C49-8D92-77CCC6AAE953}" dt="2022-02-02T20:50:57.779" v="8221" actId="33524"/>
        <pc:sldMkLst>
          <pc:docMk/>
          <pc:sldMk cId="2950192253" sldId="338"/>
        </pc:sldMkLst>
        <pc:picChg chg="add mod">
          <ac:chgData name="Couch, Crystal L" userId="b5fa7656-f6ef-4e3a-a247-9f17b7283639" providerId="ADAL" clId="{6ADAEF68-6E7D-6C49-8D92-77CCC6AAE953}" dt="2022-02-02T20:05:58.868" v="3980" actId="14100"/>
          <ac:picMkLst>
            <pc:docMk/>
            <pc:sldMk cId="2950192253" sldId="338"/>
            <ac:picMk id="6" creationId="{003F789F-6D47-F34F-9133-401CA131D638}"/>
          </ac:picMkLst>
        </pc:picChg>
      </pc:sldChg>
      <pc:sldChg chg="addSp delSp modSp add mod modNotesTx">
        <pc:chgData name="Couch, Crystal L" userId="b5fa7656-f6ef-4e3a-a247-9f17b7283639" providerId="ADAL" clId="{6ADAEF68-6E7D-6C49-8D92-77CCC6AAE953}" dt="2022-02-02T20:50:06.675" v="8034" actId="313"/>
        <pc:sldMkLst>
          <pc:docMk/>
          <pc:sldMk cId="117453606" sldId="339"/>
        </pc:sldMkLst>
        <pc:spChg chg="add del mod">
          <ac:chgData name="Couch, Crystal L" userId="b5fa7656-f6ef-4e3a-a247-9f17b7283639" providerId="ADAL" clId="{6ADAEF68-6E7D-6C49-8D92-77CCC6AAE953}" dt="2022-02-02T20:05:39.572" v="3971" actId="478"/>
          <ac:spMkLst>
            <pc:docMk/>
            <pc:sldMk cId="117453606" sldId="339"/>
            <ac:spMk id="3" creationId="{46BF63CD-12A2-D148-A057-34112C0DE72D}"/>
          </ac:spMkLst>
        </pc:spChg>
        <pc:picChg chg="add mod">
          <ac:chgData name="Couch, Crystal L" userId="b5fa7656-f6ef-4e3a-a247-9f17b7283639" providerId="ADAL" clId="{6ADAEF68-6E7D-6C49-8D92-77CCC6AAE953}" dt="2022-02-02T20:06:01.849" v="3981" actId="14100"/>
          <ac:picMkLst>
            <pc:docMk/>
            <pc:sldMk cId="117453606" sldId="339"/>
            <ac:picMk id="6" creationId="{7ECB45B1-AC09-8A42-9DA0-F48865F7B0AF}"/>
          </ac:picMkLst>
        </pc:picChg>
      </pc:sldChg>
      <pc:sldChg chg="addSp delSp modSp add mod ord modNotesTx">
        <pc:chgData name="Couch, Crystal L" userId="b5fa7656-f6ef-4e3a-a247-9f17b7283639" providerId="ADAL" clId="{6ADAEF68-6E7D-6C49-8D92-77CCC6AAE953}" dt="2022-02-02T20:33:57.338" v="7316" actId="20577"/>
        <pc:sldMkLst>
          <pc:docMk/>
          <pc:sldMk cId="710987028" sldId="340"/>
        </pc:sldMkLst>
        <pc:spChg chg="add del mod">
          <ac:chgData name="Couch, Crystal L" userId="b5fa7656-f6ef-4e3a-a247-9f17b7283639" providerId="ADAL" clId="{6ADAEF68-6E7D-6C49-8D92-77CCC6AAE953}" dt="2022-02-02T20:09:59.488" v="4022"/>
          <ac:spMkLst>
            <pc:docMk/>
            <pc:sldMk cId="710987028" sldId="340"/>
            <ac:spMk id="3" creationId="{6A20AE07-FC5C-3B41-967F-8E8981EAF186}"/>
          </ac:spMkLst>
        </pc:spChg>
        <pc:spChg chg="mod">
          <ac:chgData name="Couch, Crystal L" userId="b5fa7656-f6ef-4e3a-a247-9f17b7283639" providerId="ADAL" clId="{6ADAEF68-6E7D-6C49-8D92-77CCC6AAE953}" dt="2022-02-02T20:12:36.737" v="4193" actId="255"/>
          <ac:spMkLst>
            <pc:docMk/>
            <pc:sldMk cId="710987028" sldId="340"/>
            <ac:spMk id="5" creationId="{AA251253-EBC8-F345-AE1B-9F988ABAC5A8}"/>
          </ac:spMkLst>
        </pc:spChg>
        <pc:spChg chg="add del mod">
          <ac:chgData name="Couch, Crystal L" userId="b5fa7656-f6ef-4e3a-a247-9f17b7283639" providerId="ADAL" clId="{6ADAEF68-6E7D-6C49-8D92-77CCC6AAE953}" dt="2022-02-02T20:10:29.284" v="4099"/>
          <ac:spMkLst>
            <pc:docMk/>
            <pc:sldMk cId="710987028" sldId="340"/>
            <ac:spMk id="7" creationId="{0E752375-158B-4647-BE8F-8629149414FC}"/>
          </ac:spMkLst>
        </pc:spChg>
        <pc:spChg chg="add del mod">
          <ac:chgData name="Couch, Crystal L" userId="b5fa7656-f6ef-4e3a-a247-9f17b7283639" providerId="ADAL" clId="{6ADAEF68-6E7D-6C49-8D92-77CCC6AAE953}" dt="2022-02-02T20:10:27.872" v="4097"/>
          <ac:spMkLst>
            <pc:docMk/>
            <pc:sldMk cId="710987028" sldId="340"/>
            <ac:spMk id="8" creationId="{033174B5-BE0B-5147-9DBF-87E328BCD5AD}"/>
          </ac:spMkLst>
        </pc:spChg>
        <pc:spChg chg="add mod">
          <ac:chgData name="Couch, Crystal L" userId="b5fa7656-f6ef-4e3a-a247-9f17b7283639" providerId="ADAL" clId="{6ADAEF68-6E7D-6C49-8D92-77CCC6AAE953}" dt="2022-02-02T20:24:00.140" v="5942" actId="20577"/>
          <ac:spMkLst>
            <pc:docMk/>
            <pc:sldMk cId="710987028" sldId="340"/>
            <ac:spMk id="9" creationId="{1FD61409-6DEC-F043-8742-6C777347DE58}"/>
          </ac:spMkLst>
        </pc:spChg>
        <pc:picChg chg="del">
          <ac:chgData name="Couch, Crystal L" userId="b5fa7656-f6ef-4e3a-a247-9f17b7283639" providerId="ADAL" clId="{6ADAEF68-6E7D-6C49-8D92-77CCC6AAE953}" dt="2022-02-02T20:08:44.998" v="4004" actId="478"/>
          <ac:picMkLst>
            <pc:docMk/>
            <pc:sldMk cId="710987028" sldId="340"/>
            <ac:picMk id="6" creationId="{003F789F-6D47-F34F-9133-401CA131D638}"/>
          </ac:picMkLst>
        </pc:picChg>
      </pc:sldChg>
      <pc:sldChg chg="new del">
        <pc:chgData name="Couch, Crystal L" userId="b5fa7656-f6ef-4e3a-a247-9f17b7283639" providerId="ADAL" clId="{6ADAEF68-6E7D-6C49-8D92-77CCC6AAE953}" dt="2022-02-02T20:06:08.767" v="3983" actId="2696"/>
        <pc:sldMkLst>
          <pc:docMk/>
          <pc:sldMk cId="1683189931" sldId="340"/>
        </pc:sldMkLst>
      </pc:sldChg>
      <pc:sldChg chg="addSp delSp modSp add mod modNotesTx">
        <pc:chgData name="Couch, Crystal L" userId="b5fa7656-f6ef-4e3a-a247-9f17b7283639" providerId="ADAL" clId="{6ADAEF68-6E7D-6C49-8D92-77CCC6AAE953}" dt="2022-02-02T20:41:42.625" v="7510" actId="1076"/>
        <pc:sldMkLst>
          <pc:docMk/>
          <pc:sldMk cId="374074488" sldId="341"/>
        </pc:sldMkLst>
        <pc:spChg chg="add del mod">
          <ac:chgData name="Couch, Crystal L" userId="b5fa7656-f6ef-4e3a-a247-9f17b7283639" providerId="ADAL" clId="{6ADAEF68-6E7D-6C49-8D92-77CCC6AAE953}" dt="2022-02-02T20:41:42.625" v="7510" actId="1076"/>
          <ac:spMkLst>
            <pc:docMk/>
            <pc:sldMk cId="374074488" sldId="341"/>
            <ac:spMk id="3" creationId="{6429C0C8-66B6-424A-A617-54329988DAB5}"/>
          </ac:spMkLst>
        </pc:spChg>
        <pc:spChg chg="mod">
          <ac:chgData name="Couch, Crystal L" userId="b5fa7656-f6ef-4e3a-a247-9f17b7283639" providerId="ADAL" clId="{6ADAEF68-6E7D-6C49-8D92-77CCC6AAE953}" dt="2022-02-02T20:31:06.405" v="6824" actId="255"/>
          <ac:spMkLst>
            <pc:docMk/>
            <pc:sldMk cId="374074488" sldId="341"/>
            <ac:spMk id="5" creationId="{AA251253-EBC8-F345-AE1B-9F988ABAC5A8}"/>
          </ac:spMkLst>
        </pc:spChg>
        <pc:picChg chg="add del">
          <ac:chgData name="Couch, Crystal L" userId="b5fa7656-f6ef-4e3a-a247-9f17b7283639" providerId="ADAL" clId="{6ADAEF68-6E7D-6C49-8D92-77CCC6AAE953}" dt="2022-02-02T20:40:41.722" v="7506"/>
          <ac:picMkLst>
            <pc:docMk/>
            <pc:sldMk cId="374074488" sldId="341"/>
            <ac:picMk id="1026" creationId="{B798A46E-3A7F-DA4F-8146-6C5328C1FCAF}"/>
          </ac:picMkLst>
        </pc:picChg>
        <pc:picChg chg="add mod">
          <ac:chgData name="Couch, Crystal L" userId="b5fa7656-f6ef-4e3a-a247-9f17b7283639" providerId="ADAL" clId="{6ADAEF68-6E7D-6C49-8D92-77CCC6AAE953}" dt="2022-02-02T20:41:40.339" v="7509" actId="1076"/>
          <ac:picMkLst>
            <pc:docMk/>
            <pc:sldMk cId="374074488" sldId="341"/>
            <ac:picMk id="1028" creationId="{A5536258-C1CA-A240-AB3E-A442B03C0350}"/>
          </ac:picMkLst>
        </pc:picChg>
      </pc:sldChg>
      <pc:sldChg chg="addSp delSp modSp add mod modNotesTx">
        <pc:chgData name="Couch, Crystal L" userId="b5fa7656-f6ef-4e3a-a247-9f17b7283639" providerId="ADAL" clId="{6ADAEF68-6E7D-6C49-8D92-77CCC6AAE953}" dt="2022-02-14T17:54:28.792" v="12117" actId="1076"/>
        <pc:sldMkLst>
          <pc:docMk/>
          <pc:sldMk cId="1768854654" sldId="342"/>
        </pc:sldMkLst>
        <pc:spChg chg="add del mod">
          <ac:chgData name="Couch, Crystal L" userId="b5fa7656-f6ef-4e3a-a247-9f17b7283639" providerId="ADAL" clId="{6ADAEF68-6E7D-6C49-8D92-77CCC6AAE953}" dt="2022-02-02T20:11:11.117" v="4133"/>
          <ac:spMkLst>
            <pc:docMk/>
            <pc:sldMk cId="1768854654" sldId="342"/>
            <ac:spMk id="3" creationId="{0367EA08-640C-8141-8F89-147E5925ED46}"/>
          </ac:spMkLst>
        </pc:spChg>
        <pc:spChg chg="mod">
          <ac:chgData name="Couch, Crystal L" userId="b5fa7656-f6ef-4e3a-a247-9f17b7283639" providerId="ADAL" clId="{6ADAEF68-6E7D-6C49-8D92-77CCC6AAE953}" dt="2022-02-02T20:18:05.999" v="5048" actId="1076"/>
          <ac:spMkLst>
            <pc:docMk/>
            <pc:sldMk cId="1768854654" sldId="342"/>
            <ac:spMk id="5" creationId="{AA251253-EBC8-F345-AE1B-9F988ABAC5A8}"/>
          </ac:spMkLst>
        </pc:spChg>
        <pc:spChg chg="add del mod">
          <ac:chgData name="Couch, Crystal L" userId="b5fa7656-f6ef-4e3a-a247-9f17b7283639" providerId="ADAL" clId="{6ADAEF68-6E7D-6C49-8D92-77CCC6AAE953}" dt="2022-02-02T20:10:59.675" v="4113"/>
          <ac:spMkLst>
            <pc:docMk/>
            <pc:sldMk cId="1768854654" sldId="342"/>
            <ac:spMk id="6" creationId="{1F289413-7A1C-0D49-8D24-21332E7720DA}"/>
          </ac:spMkLst>
        </pc:spChg>
        <pc:spChg chg="add del mod">
          <ac:chgData name="Couch, Crystal L" userId="b5fa7656-f6ef-4e3a-a247-9f17b7283639" providerId="ADAL" clId="{6ADAEF68-6E7D-6C49-8D92-77CCC6AAE953}" dt="2022-02-02T20:11:03.129" v="4117"/>
          <ac:spMkLst>
            <pc:docMk/>
            <pc:sldMk cId="1768854654" sldId="342"/>
            <ac:spMk id="7" creationId="{F8DC7667-74E2-9245-948C-85E86D635B74}"/>
          </ac:spMkLst>
        </pc:spChg>
        <pc:spChg chg="add del mod">
          <ac:chgData name="Couch, Crystal L" userId="b5fa7656-f6ef-4e3a-a247-9f17b7283639" providerId="ADAL" clId="{6ADAEF68-6E7D-6C49-8D92-77CCC6AAE953}" dt="2022-02-02T20:11:13.173" v="4137"/>
          <ac:spMkLst>
            <pc:docMk/>
            <pc:sldMk cId="1768854654" sldId="342"/>
            <ac:spMk id="8" creationId="{C8414D6E-E4BD-CB44-836F-1BA6BC0AEC93}"/>
          </ac:spMkLst>
        </pc:spChg>
        <pc:spChg chg="add del mod">
          <ac:chgData name="Couch, Crystal L" userId="b5fa7656-f6ef-4e3a-a247-9f17b7283639" providerId="ADAL" clId="{6ADAEF68-6E7D-6C49-8D92-77CCC6AAE953}" dt="2022-02-02T20:11:12.649" v="4135"/>
          <ac:spMkLst>
            <pc:docMk/>
            <pc:sldMk cId="1768854654" sldId="342"/>
            <ac:spMk id="9" creationId="{BC34CD9D-C2C5-6243-B2DB-70CF68F7F66D}"/>
          </ac:spMkLst>
        </pc:spChg>
        <pc:spChg chg="add mod">
          <ac:chgData name="Couch, Crystal L" userId="b5fa7656-f6ef-4e3a-a247-9f17b7283639" providerId="ADAL" clId="{6ADAEF68-6E7D-6C49-8D92-77CCC6AAE953}" dt="2022-02-14T17:54:28.792" v="12117" actId="1076"/>
          <ac:spMkLst>
            <pc:docMk/>
            <pc:sldMk cId="1768854654" sldId="342"/>
            <ac:spMk id="10" creationId="{09794623-7FBE-E844-8587-8C91B9103B32}"/>
          </ac:spMkLst>
        </pc:spChg>
      </pc:sldChg>
      <pc:sldChg chg="addSp delSp modSp add del mod">
        <pc:chgData name="Couch, Crystal L" userId="b5fa7656-f6ef-4e3a-a247-9f17b7283639" providerId="ADAL" clId="{6ADAEF68-6E7D-6C49-8D92-77CCC6AAE953}" dt="2022-02-02T20:28:00.291" v="6301" actId="2696"/>
        <pc:sldMkLst>
          <pc:docMk/>
          <pc:sldMk cId="1193759019" sldId="343"/>
        </pc:sldMkLst>
        <pc:spChg chg="add del mod">
          <ac:chgData name="Couch, Crystal L" userId="b5fa7656-f6ef-4e3a-a247-9f17b7283639" providerId="ADAL" clId="{6ADAEF68-6E7D-6C49-8D92-77CCC6AAE953}" dt="2022-02-02T20:27:59.540" v="6300"/>
          <ac:spMkLst>
            <pc:docMk/>
            <pc:sldMk cId="1193759019" sldId="343"/>
            <ac:spMk id="3" creationId="{62CE0CBE-BFF7-6E45-BFEC-AB07C9D56DB0}"/>
          </ac:spMkLst>
        </pc:spChg>
        <pc:spChg chg="del mod">
          <ac:chgData name="Couch, Crystal L" userId="b5fa7656-f6ef-4e3a-a247-9f17b7283639" providerId="ADAL" clId="{6ADAEF68-6E7D-6C49-8D92-77CCC6AAE953}" dt="2022-02-02T20:27:58.400" v="6298" actId="478"/>
          <ac:spMkLst>
            <pc:docMk/>
            <pc:sldMk cId="1193759019" sldId="343"/>
            <ac:spMk id="5" creationId="{AA251253-EBC8-F345-AE1B-9F988ABAC5A8}"/>
          </ac:spMkLst>
        </pc:spChg>
      </pc:sldChg>
      <pc:sldChg chg="addSp modSp add mod">
        <pc:chgData name="Couch, Crystal L" userId="b5fa7656-f6ef-4e3a-a247-9f17b7283639" providerId="ADAL" clId="{6ADAEF68-6E7D-6C49-8D92-77CCC6AAE953}" dt="2022-02-02T20:12:12.023" v="4189" actId="1076"/>
        <pc:sldMkLst>
          <pc:docMk/>
          <pc:sldMk cId="2343177476" sldId="344"/>
        </pc:sldMkLst>
        <pc:spChg chg="add mod">
          <ac:chgData name="Couch, Crystal L" userId="b5fa7656-f6ef-4e3a-a247-9f17b7283639" providerId="ADAL" clId="{6ADAEF68-6E7D-6C49-8D92-77CCC6AAE953}" dt="2022-02-02T20:12:10.640" v="4188" actId="1076"/>
          <ac:spMkLst>
            <pc:docMk/>
            <pc:sldMk cId="2343177476" sldId="344"/>
            <ac:spMk id="3" creationId="{CA0B955B-0542-EF44-A84C-88C7C132A6A2}"/>
          </ac:spMkLst>
        </pc:spChg>
        <pc:spChg chg="mod">
          <ac:chgData name="Couch, Crystal L" userId="b5fa7656-f6ef-4e3a-a247-9f17b7283639" providerId="ADAL" clId="{6ADAEF68-6E7D-6C49-8D92-77CCC6AAE953}" dt="2022-02-02T20:11:50.065" v="4182" actId="1076"/>
          <ac:spMkLst>
            <pc:docMk/>
            <pc:sldMk cId="2343177476" sldId="344"/>
            <ac:spMk id="5" creationId="{AA251253-EBC8-F345-AE1B-9F988ABAC5A8}"/>
          </ac:spMkLst>
        </pc:spChg>
        <pc:picChg chg="add mod">
          <ac:chgData name="Couch, Crystal L" userId="b5fa7656-f6ef-4e3a-a247-9f17b7283639" providerId="ADAL" clId="{6ADAEF68-6E7D-6C49-8D92-77CCC6AAE953}" dt="2022-02-02T20:12:12.023" v="4189" actId="1076"/>
          <ac:picMkLst>
            <pc:docMk/>
            <pc:sldMk cId="2343177476" sldId="344"/>
            <ac:picMk id="6" creationId="{3CFD4951-DA19-7345-B2E3-4F24E0BBEAAE}"/>
          </ac:picMkLst>
        </pc:picChg>
      </pc:sldChg>
      <pc:sldChg chg="delSp modSp add mod modNotesTx">
        <pc:chgData name="Couch, Crystal L" userId="b5fa7656-f6ef-4e3a-a247-9f17b7283639" providerId="ADAL" clId="{6ADAEF68-6E7D-6C49-8D92-77CCC6AAE953}" dt="2022-02-02T20:45:04.713" v="7558" actId="1076"/>
        <pc:sldMkLst>
          <pc:docMk/>
          <pc:sldMk cId="1622948317" sldId="345"/>
        </pc:sldMkLst>
        <pc:spChg chg="mod">
          <ac:chgData name="Couch, Crystal L" userId="b5fa7656-f6ef-4e3a-a247-9f17b7283639" providerId="ADAL" clId="{6ADAEF68-6E7D-6C49-8D92-77CCC6AAE953}" dt="2022-02-02T20:45:04.713" v="7558" actId="1076"/>
          <ac:spMkLst>
            <pc:docMk/>
            <pc:sldMk cId="1622948317" sldId="345"/>
            <ac:spMk id="2" creationId="{8BA71C60-017A-4555-AB75-4B37A8C43647}"/>
          </ac:spMkLst>
        </pc:spChg>
        <pc:spChg chg="del mod">
          <ac:chgData name="Couch, Crystal L" userId="b5fa7656-f6ef-4e3a-a247-9f17b7283639" providerId="ADAL" clId="{6ADAEF68-6E7D-6C49-8D92-77CCC6AAE953}" dt="2022-02-02T20:44:34.862" v="7514" actId="478"/>
          <ac:spMkLst>
            <pc:docMk/>
            <pc:sldMk cId="1622948317" sldId="345"/>
            <ac:spMk id="3" creationId="{48491366-59B0-C047-B070-06022789434B}"/>
          </ac:spMkLst>
        </pc:spChg>
      </pc:sldChg>
      <pc:sldChg chg="modSp add mod">
        <pc:chgData name="Couch, Crystal L" userId="b5fa7656-f6ef-4e3a-a247-9f17b7283639" providerId="ADAL" clId="{6ADAEF68-6E7D-6C49-8D92-77CCC6AAE953}" dt="2022-02-02T20:45:20.046" v="7574" actId="1076"/>
        <pc:sldMkLst>
          <pc:docMk/>
          <pc:sldMk cId="2288175867" sldId="346"/>
        </pc:sldMkLst>
        <pc:spChg chg="mod">
          <ac:chgData name="Couch, Crystal L" userId="b5fa7656-f6ef-4e3a-a247-9f17b7283639" providerId="ADAL" clId="{6ADAEF68-6E7D-6C49-8D92-77CCC6AAE953}" dt="2022-02-02T20:45:20.046" v="7574" actId="1076"/>
          <ac:spMkLst>
            <pc:docMk/>
            <pc:sldMk cId="2288175867" sldId="346"/>
            <ac:spMk id="2" creationId="{8BA71C60-017A-4555-AB75-4B37A8C43647}"/>
          </ac:spMkLst>
        </pc:spChg>
      </pc:sldChg>
      <pc:sldChg chg="addSp delSp modSp add mod modNotesTx">
        <pc:chgData name="Couch, Crystal L" userId="b5fa7656-f6ef-4e3a-a247-9f17b7283639" providerId="ADAL" clId="{6ADAEF68-6E7D-6C49-8D92-77CCC6AAE953}" dt="2022-02-14T18:20:08.385" v="12549" actId="20577"/>
        <pc:sldMkLst>
          <pc:docMk/>
          <pc:sldMk cId="3973306482" sldId="347"/>
        </pc:sldMkLst>
        <pc:spChg chg="add del mod">
          <ac:chgData name="Couch, Crystal L" userId="b5fa7656-f6ef-4e3a-a247-9f17b7283639" providerId="ADAL" clId="{6ADAEF68-6E7D-6C49-8D92-77CCC6AAE953}" dt="2022-02-14T17:18:24.720" v="8654"/>
          <ac:spMkLst>
            <pc:docMk/>
            <pc:sldMk cId="3973306482" sldId="347"/>
            <ac:spMk id="3" creationId="{14C3B4BF-DEB2-E041-8917-7998D9C9A432}"/>
          </ac:spMkLst>
        </pc:spChg>
        <pc:spChg chg="mod">
          <ac:chgData name="Couch, Crystal L" userId="b5fa7656-f6ef-4e3a-a247-9f17b7283639" providerId="ADAL" clId="{6ADAEF68-6E7D-6C49-8D92-77CCC6AAE953}" dt="2022-02-14T17:54:49.351" v="12147" actId="313"/>
          <ac:spMkLst>
            <pc:docMk/>
            <pc:sldMk cId="3973306482" sldId="347"/>
            <ac:spMk id="4" creationId="{721CBC41-342F-5547-8DC3-E9AC370D5897}"/>
          </ac:spMkLst>
        </pc:spChg>
        <pc:spChg chg="mod">
          <ac:chgData name="Couch, Crystal L" userId="b5fa7656-f6ef-4e3a-a247-9f17b7283639" providerId="ADAL" clId="{6ADAEF68-6E7D-6C49-8D92-77CCC6AAE953}" dt="2022-02-14T17:07:13.342" v="8272" actId="20577"/>
          <ac:spMkLst>
            <pc:docMk/>
            <pc:sldMk cId="3973306482" sldId="347"/>
            <ac:spMk id="5" creationId="{AA251253-EBC8-F345-AE1B-9F988ABAC5A8}"/>
          </ac:spMkLst>
        </pc:spChg>
        <pc:spChg chg="del mod">
          <ac:chgData name="Couch, Crystal L" userId="b5fa7656-f6ef-4e3a-a247-9f17b7283639" providerId="ADAL" clId="{6ADAEF68-6E7D-6C49-8D92-77CCC6AAE953}" dt="2022-02-14T17:07:35.468" v="8313"/>
          <ac:spMkLst>
            <pc:docMk/>
            <pc:sldMk cId="3973306482" sldId="347"/>
            <ac:spMk id="10" creationId="{09794623-7FBE-E844-8587-8C91B9103B32}"/>
          </ac:spMkLst>
        </pc:spChg>
      </pc:sldChg>
      <pc:sldChg chg="addSp delSp modSp add mod addCm modNotesTx">
        <pc:chgData name="Couch, Crystal L" userId="b5fa7656-f6ef-4e3a-a247-9f17b7283639" providerId="ADAL" clId="{6ADAEF68-6E7D-6C49-8D92-77CCC6AAE953}" dt="2022-02-14T18:21:48.203" v="12551"/>
        <pc:sldMkLst>
          <pc:docMk/>
          <pc:sldMk cId="802698244" sldId="348"/>
        </pc:sldMkLst>
        <pc:spChg chg="add del mod">
          <ac:chgData name="Couch, Crystal L" userId="b5fa7656-f6ef-4e3a-a247-9f17b7283639" providerId="ADAL" clId="{6ADAEF68-6E7D-6C49-8D92-77CCC6AAE953}" dt="2022-02-14T17:29:24.481" v="9174"/>
          <ac:spMkLst>
            <pc:docMk/>
            <pc:sldMk cId="802698244" sldId="348"/>
            <ac:spMk id="3" creationId="{F56290B5-AEB7-0941-B48B-9AFF3F4059CB}"/>
          </ac:spMkLst>
        </pc:spChg>
        <pc:spChg chg="mod">
          <ac:chgData name="Couch, Crystal L" userId="b5fa7656-f6ef-4e3a-a247-9f17b7283639" providerId="ADAL" clId="{6ADAEF68-6E7D-6C49-8D92-77CCC6AAE953}" dt="2022-02-14T17:37:33.784" v="10060" actId="1076"/>
          <ac:spMkLst>
            <pc:docMk/>
            <pc:sldMk cId="802698244" sldId="348"/>
            <ac:spMk id="4" creationId="{721CBC41-342F-5547-8DC3-E9AC370D5897}"/>
          </ac:spMkLst>
        </pc:spChg>
        <pc:spChg chg="mod">
          <ac:chgData name="Couch, Crystal L" userId="b5fa7656-f6ef-4e3a-a247-9f17b7283639" providerId="ADAL" clId="{6ADAEF68-6E7D-6C49-8D92-77CCC6AAE953}" dt="2022-02-14T17:29:17.110" v="9171" actId="20577"/>
          <ac:spMkLst>
            <pc:docMk/>
            <pc:sldMk cId="802698244" sldId="348"/>
            <ac:spMk id="5" creationId="{AA251253-EBC8-F345-AE1B-9F988ABAC5A8}"/>
          </ac:spMkLst>
        </pc:spChg>
        <pc:spChg chg="add del mod">
          <ac:chgData name="Couch, Crystal L" userId="b5fa7656-f6ef-4e3a-a247-9f17b7283639" providerId="ADAL" clId="{6ADAEF68-6E7D-6C49-8D92-77CCC6AAE953}" dt="2022-02-14T17:29:34.394" v="9181"/>
          <ac:spMkLst>
            <pc:docMk/>
            <pc:sldMk cId="802698244" sldId="348"/>
            <ac:spMk id="6" creationId="{101B36D6-F85B-F949-BFDC-A47803C57F23}"/>
          </ac:spMkLst>
        </pc:spChg>
        <pc:spChg chg="add del mod">
          <ac:chgData name="Couch, Crystal L" userId="b5fa7656-f6ef-4e3a-a247-9f17b7283639" providerId="ADAL" clId="{6ADAEF68-6E7D-6C49-8D92-77CCC6AAE953}" dt="2022-02-14T17:29:31.987" v="9178"/>
          <ac:spMkLst>
            <pc:docMk/>
            <pc:sldMk cId="802698244" sldId="348"/>
            <ac:spMk id="7" creationId="{B588B25F-9128-E84A-B7D6-A41471326245}"/>
          </ac:spMkLst>
        </pc:spChg>
        <pc:spChg chg="add del mod">
          <ac:chgData name="Couch, Crystal L" userId="b5fa7656-f6ef-4e3a-a247-9f17b7283639" providerId="ADAL" clId="{6ADAEF68-6E7D-6C49-8D92-77CCC6AAE953}" dt="2022-02-14T17:29:35.324" v="9183"/>
          <ac:spMkLst>
            <pc:docMk/>
            <pc:sldMk cId="802698244" sldId="348"/>
            <ac:spMk id="8" creationId="{1025A304-7722-E54D-8FD2-1CE26131A2AE}"/>
          </ac:spMkLst>
        </pc:spChg>
        <pc:spChg chg="del mod">
          <ac:chgData name="Couch, Crystal L" userId="b5fa7656-f6ef-4e3a-a247-9f17b7283639" providerId="ADAL" clId="{6ADAEF68-6E7D-6C49-8D92-77CCC6AAE953}" dt="2022-02-14T17:07:35.845" v="8315"/>
          <ac:spMkLst>
            <pc:docMk/>
            <pc:sldMk cId="802698244" sldId="348"/>
            <ac:spMk id="10" creationId="{09794623-7FBE-E844-8587-8C91B9103B32}"/>
          </ac:spMkLst>
        </pc:spChg>
      </pc:sldChg>
      <pc:sldChg chg="addSp delSp modSp add mod modNotesTx">
        <pc:chgData name="Couch, Crystal L" userId="b5fa7656-f6ef-4e3a-a247-9f17b7283639" providerId="ADAL" clId="{6ADAEF68-6E7D-6C49-8D92-77CCC6AAE953}" dt="2022-02-14T18:23:29.213" v="12553" actId="20577"/>
        <pc:sldMkLst>
          <pc:docMk/>
          <pc:sldMk cId="4227366530" sldId="349"/>
        </pc:sldMkLst>
        <pc:spChg chg="add del mod">
          <ac:chgData name="Couch, Crystal L" userId="b5fa7656-f6ef-4e3a-a247-9f17b7283639" providerId="ADAL" clId="{6ADAEF68-6E7D-6C49-8D92-77CCC6AAE953}" dt="2022-02-14T17:16:06.264" v="8447"/>
          <ac:spMkLst>
            <pc:docMk/>
            <pc:sldMk cId="4227366530" sldId="349"/>
            <ac:spMk id="3" creationId="{1E29776B-2AAC-F042-9C5A-BB7057C6924D}"/>
          </ac:spMkLst>
        </pc:spChg>
        <pc:spChg chg="mod">
          <ac:chgData name="Couch, Crystal L" userId="b5fa7656-f6ef-4e3a-a247-9f17b7283639" providerId="ADAL" clId="{6ADAEF68-6E7D-6C49-8D92-77CCC6AAE953}" dt="2022-02-14T17:41:36.253" v="10512" actId="1076"/>
          <ac:spMkLst>
            <pc:docMk/>
            <pc:sldMk cId="4227366530" sldId="349"/>
            <ac:spMk id="5" creationId="{AA251253-EBC8-F345-AE1B-9F988ABAC5A8}"/>
          </ac:spMkLst>
        </pc:spChg>
        <pc:spChg chg="mod">
          <ac:chgData name="Couch, Crystal L" userId="b5fa7656-f6ef-4e3a-a247-9f17b7283639" providerId="ADAL" clId="{6ADAEF68-6E7D-6C49-8D92-77CCC6AAE953}" dt="2022-02-14T18:23:29.213" v="12553" actId="20577"/>
          <ac:spMkLst>
            <pc:docMk/>
            <pc:sldMk cId="4227366530" sldId="349"/>
            <ac:spMk id="10" creationId="{09794623-7FBE-E844-8587-8C91B9103B32}"/>
          </ac:spMkLst>
        </pc:spChg>
      </pc:sldChg>
      <pc:sldChg chg="addSp delSp modSp add mod modNotesTx">
        <pc:chgData name="Couch, Crystal L" userId="b5fa7656-f6ef-4e3a-a247-9f17b7283639" providerId="ADAL" clId="{6ADAEF68-6E7D-6C49-8D92-77CCC6AAE953}" dt="2022-02-14T18:29:05.037" v="12555" actId="1076"/>
        <pc:sldMkLst>
          <pc:docMk/>
          <pc:sldMk cId="2664383555" sldId="350"/>
        </pc:sldMkLst>
        <pc:spChg chg="del mod">
          <ac:chgData name="Couch, Crystal L" userId="b5fa7656-f6ef-4e3a-a247-9f17b7283639" providerId="ADAL" clId="{6ADAEF68-6E7D-6C49-8D92-77CCC6AAE953}" dt="2022-02-14T17:17:00.446" v="8496" actId="478"/>
          <ac:spMkLst>
            <pc:docMk/>
            <pc:sldMk cId="2664383555" sldId="350"/>
            <ac:spMk id="5" creationId="{AA251253-EBC8-F345-AE1B-9F988ABAC5A8}"/>
          </ac:spMkLst>
        </pc:spChg>
        <pc:spChg chg="del mod">
          <ac:chgData name="Couch, Crystal L" userId="b5fa7656-f6ef-4e3a-a247-9f17b7283639" providerId="ADAL" clId="{6ADAEF68-6E7D-6C49-8D92-77CCC6AAE953}" dt="2022-02-14T17:17:06.365" v="8499"/>
          <ac:spMkLst>
            <pc:docMk/>
            <pc:sldMk cId="2664383555" sldId="350"/>
            <ac:spMk id="10" creationId="{09794623-7FBE-E844-8587-8C91B9103B32}"/>
          </ac:spMkLst>
        </pc:spChg>
        <pc:picChg chg="add mod">
          <ac:chgData name="Couch, Crystal L" userId="b5fa7656-f6ef-4e3a-a247-9f17b7283639" providerId="ADAL" clId="{6ADAEF68-6E7D-6C49-8D92-77CCC6AAE953}" dt="2022-02-14T18:29:05.037" v="12555" actId="1076"/>
          <ac:picMkLst>
            <pc:docMk/>
            <pc:sldMk cId="2664383555" sldId="350"/>
            <ac:picMk id="6" creationId="{3C2B76B6-43F1-FB43-A51E-B6101044C907}"/>
          </ac:picMkLst>
        </pc:picChg>
      </pc:sldChg>
      <pc:sldChg chg="addSp delSp modSp add mod">
        <pc:chgData name="Couch, Crystal L" userId="b5fa7656-f6ef-4e3a-a247-9f17b7283639" providerId="ADAL" clId="{6ADAEF68-6E7D-6C49-8D92-77CCC6AAE953}" dt="2022-02-14T17:44:55.350" v="10759"/>
        <pc:sldMkLst>
          <pc:docMk/>
          <pc:sldMk cId="2758517557" sldId="351"/>
        </pc:sldMkLst>
        <pc:spChg chg="add mod">
          <ac:chgData name="Couch, Crystal L" userId="b5fa7656-f6ef-4e3a-a247-9f17b7283639" providerId="ADAL" clId="{6ADAEF68-6E7D-6C49-8D92-77CCC6AAE953}" dt="2022-02-14T17:44:55.350" v="10759"/>
          <ac:spMkLst>
            <pc:docMk/>
            <pc:sldMk cId="2758517557" sldId="351"/>
            <ac:spMk id="3" creationId="{F24DBFCD-10BC-5F46-B29E-B11E7DDDF855}"/>
          </ac:spMkLst>
        </pc:spChg>
        <pc:picChg chg="del">
          <ac:chgData name="Couch, Crystal L" userId="b5fa7656-f6ef-4e3a-a247-9f17b7283639" providerId="ADAL" clId="{6ADAEF68-6E7D-6C49-8D92-77CCC6AAE953}" dt="2022-02-14T17:21:47.209" v="8705" actId="478"/>
          <ac:picMkLst>
            <pc:docMk/>
            <pc:sldMk cId="2758517557" sldId="351"/>
            <ac:picMk id="4" creationId="{76C49F08-A558-6B48-B25A-5994444F63CD}"/>
          </ac:picMkLst>
        </pc:picChg>
      </pc:sldChg>
      <pc:sldChg chg="delSp add del mod modNotesTx">
        <pc:chgData name="Couch, Crystal L" userId="b5fa7656-f6ef-4e3a-a247-9f17b7283639" providerId="ADAL" clId="{6ADAEF68-6E7D-6C49-8D92-77CCC6AAE953}" dt="2022-02-14T17:56:20.908" v="12342" actId="2696"/>
        <pc:sldMkLst>
          <pc:docMk/>
          <pc:sldMk cId="4089312171" sldId="352"/>
        </pc:sldMkLst>
        <pc:picChg chg="del">
          <ac:chgData name="Couch, Crystal L" userId="b5fa7656-f6ef-4e3a-a247-9f17b7283639" providerId="ADAL" clId="{6ADAEF68-6E7D-6C49-8D92-77CCC6AAE953}" dt="2022-02-14T17:46:43.249" v="10789" actId="478"/>
          <ac:picMkLst>
            <pc:docMk/>
            <pc:sldMk cId="4089312171" sldId="352"/>
            <ac:picMk id="6" creationId="{3C2B76B6-43F1-FB43-A51E-B6101044C907}"/>
          </ac:picMkLst>
        </pc:picChg>
      </pc:sldChg>
      <pc:sldChg chg="addSp modSp add mod ord modNotesTx">
        <pc:chgData name="Couch, Crystal L" userId="b5fa7656-f6ef-4e3a-a247-9f17b7283639" providerId="ADAL" clId="{6ADAEF68-6E7D-6C49-8D92-77CCC6AAE953}" dt="2022-02-14T18:32:06.769" v="12557" actId="1076"/>
        <pc:sldMkLst>
          <pc:docMk/>
          <pc:sldMk cId="1575929829" sldId="353"/>
        </pc:sldMkLst>
        <pc:spChg chg="mod">
          <ac:chgData name="Couch, Crystal L" userId="b5fa7656-f6ef-4e3a-a247-9f17b7283639" providerId="ADAL" clId="{6ADAEF68-6E7D-6C49-8D92-77CCC6AAE953}" dt="2022-02-14T17:47:18.482" v="10805" actId="5793"/>
          <ac:spMkLst>
            <pc:docMk/>
            <pc:sldMk cId="1575929829" sldId="353"/>
            <ac:spMk id="5" creationId="{AA251253-EBC8-F345-AE1B-9F988ABAC5A8}"/>
          </ac:spMkLst>
        </pc:spChg>
        <pc:spChg chg="add mod">
          <ac:chgData name="Couch, Crystal L" userId="b5fa7656-f6ef-4e3a-a247-9f17b7283639" providerId="ADAL" clId="{6ADAEF68-6E7D-6C49-8D92-77CCC6AAE953}" dt="2022-02-14T18:32:06.769" v="12557" actId="1076"/>
          <ac:spMkLst>
            <pc:docMk/>
            <pc:sldMk cId="1575929829" sldId="353"/>
            <ac:spMk id="6" creationId="{64C667C2-FEDE-1046-A4C9-0D97BFB38FA5}"/>
          </ac:spMkLst>
        </pc:spChg>
        <pc:spChg chg="mod">
          <ac:chgData name="Couch, Crystal L" userId="b5fa7656-f6ef-4e3a-a247-9f17b7283639" providerId="ADAL" clId="{6ADAEF68-6E7D-6C49-8D92-77CCC6AAE953}" dt="2022-02-14T18:32:05.260" v="12556" actId="1076"/>
          <ac:spMkLst>
            <pc:docMk/>
            <pc:sldMk cId="1575929829" sldId="353"/>
            <ac:spMk id="10" creationId="{09794623-7FBE-E844-8587-8C91B9103B32}"/>
          </ac:spMkLst>
        </pc:spChg>
      </pc:sldChg>
      <pc:sldChg chg="addSp delSp modSp add mod modNotesTx">
        <pc:chgData name="Couch, Crystal L" userId="b5fa7656-f6ef-4e3a-a247-9f17b7283639" providerId="ADAL" clId="{6ADAEF68-6E7D-6C49-8D92-77CCC6AAE953}" dt="2022-02-14T17:58:37.102" v="12530" actId="20577"/>
        <pc:sldMkLst>
          <pc:docMk/>
          <pc:sldMk cId="4152702490" sldId="354"/>
        </pc:sldMkLst>
        <pc:picChg chg="add mod">
          <ac:chgData name="Couch, Crystal L" userId="b5fa7656-f6ef-4e3a-a247-9f17b7283639" providerId="ADAL" clId="{6ADAEF68-6E7D-6C49-8D92-77CCC6AAE953}" dt="2022-02-14T17:57:13.334" v="12350" actId="1076"/>
          <ac:picMkLst>
            <pc:docMk/>
            <pc:sldMk cId="4152702490" sldId="354"/>
            <ac:picMk id="5" creationId="{17F1B035-2211-E84F-B7AA-D79B4ED5B674}"/>
          </ac:picMkLst>
        </pc:picChg>
        <pc:picChg chg="del">
          <ac:chgData name="Couch, Crystal L" userId="b5fa7656-f6ef-4e3a-a247-9f17b7283639" providerId="ADAL" clId="{6ADAEF68-6E7D-6C49-8D92-77CCC6AAE953}" dt="2022-02-14T17:57:01.585" v="12345" actId="478"/>
          <ac:picMkLst>
            <pc:docMk/>
            <pc:sldMk cId="4152702490" sldId="354"/>
            <ac:picMk id="6" creationId="{3C2B76B6-43F1-FB43-A51E-B6101044C907}"/>
          </ac:picMkLst>
        </pc:picChg>
      </pc:sldChg>
    </pc:docChg>
  </pc:docChgLst>
  <pc:docChgLst>
    <pc:chgData name="Couch, Crystal L" userId="S::clc317@pitt.edu::b5fa7656-f6ef-4e3a-a247-9f17b7283639" providerId="AD" clId="Web-{428A5CCE-9A68-9DBB-762F-2D75A3A13760}"/>
    <pc:docChg chg="addSld delSld modSld sldOrd">
      <pc:chgData name="Couch, Crystal L" userId="S::clc317@pitt.edu::b5fa7656-f6ef-4e3a-a247-9f17b7283639" providerId="AD" clId="Web-{428A5CCE-9A68-9DBB-762F-2D75A3A13760}" dt="2022-02-02T18:59:22.076" v="44" actId="1076"/>
      <pc:docMkLst>
        <pc:docMk/>
      </pc:docMkLst>
      <pc:sldChg chg="del">
        <pc:chgData name="Couch, Crystal L" userId="S::clc317@pitt.edu::b5fa7656-f6ef-4e3a-a247-9f17b7283639" providerId="AD" clId="Web-{428A5CCE-9A68-9DBB-762F-2D75A3A13760}" dt="2022-02-02T18:59:18.232" v="43"/>
        <pc:sldMkLst>
          <pc:docMk/>
          <pc:sldMk cId="2090402919" sldId="300"/>
        </pc:sldMkLst>
      </pc:sldChg>
      <pc:sldChg chg="addSp delSp modSp ord">
        <pc:chgData name="Couch, Crystal L" userId="S::clc317@pitt.edu::b5fa7656-f6ef-4e3a-a247-9f17b7283639" providerId="AD" clId="Web-{428A5CCE-9A68-9DBB-762F-2D75A3A13760}" dt="2022-02-02T18:59:22.076" v="44" actId="1076"/>
        <pc:sldMkLst>
          <pc:docMk/>
          <pc:sldMk cId="50302820" sldId="303"/>
        </pc:sldMkLst>
        <pc:spChg chg="del mod">
          <ac:chgData name="Couch, Crystal L" userId="S::clc317@pitt.edu::b5fa7656-f6ef-4e3a-a247-9f17b7283639" providerId="AD" clId="Web-{428A5CCE-9A68-9DBB-762F-2D75A3A13760}" dt="2022-02-02T18:57:07.310" v="9"/>
          <ac:spMkLst>
            <pc:docMk/>
            <pc:sldMk cId="50302820" sldId="303"/>
            <ac:spMk id="2" creationId="{77AA584A-30C7-4872-9CCD-54409A978A35}"/>
          </ac:spMkLst>
        </pc:spChg>
        <pc:spChg chg="add mod">
          <ac:chgData name="Couch, Crystal L" userId="S::clc317@pitt.edu::b5fa7656-f6ef-4e3a-a247-9f17b7283639" providerId="AD" clId="Web-{428A5CCE-9A68-9DBB-762F-2D75A3A13760}" dt="2022-02-02T18:58:13.576" v="26" actId="1076"/>
          <ac:spMkLst>
            <pc:docMk/>
            <pc:sldMk cId="50302820" sldId="303"/>
            <ac:spMk id="5" creationId="{C178BC4F-3213-44B1-9E60-5E16020BAD3C}"/>
          </ac:spMkLst>
        </pc:spChg>
        <pc:spChg chg="add mod">
          <ac:chgData name="Couch, Crystal L" userId="S::clc317@pitt.edu::b5fa7656-f6ef-4e3a-a247-9f17b7283639" providerId="AD" clId="Web-{428A5CCE-9A68-9DBB-762F-2D75A3A13760}" dt="2022-02-02T18:59:22.076" v="44" actId="1076"/>
          <ac:spMkLst>
            <pc:docMk/>
            <pc:sldMk cId="50302820" sldId="303"/>
            <ac:spMk id="6" creationId="{DC601A3E-1E77-4A08-92B5-5BA8A52AF243}"/>
          </ac:spMkLst>
        </pc:spChg>
        <pc:picChg chg="add mod">
          <ac:chgData name="Couch, Crystal L" userId="S::clc317@pitt.edu::b5fa7656-f6ef-4e3a-a247-9f17b7283639" providerId="AD" clId="Web-{428A5CCE-9A68-9DBB-762F-2D75A3A13760}" dt="2022-02-02T18:59:12.216" v="42" actId="1076"/>
          <ac:picMkLst>
            <pc:docMk/>
            <pc:sldMk cId="50302820" sldId="303"/>
            <ac:picMk id="3" creationId="{907F694C-1582-4D0E-A224-FA9E535DC3BE}"/>
          </ac:picMkLst>
        </pc:picChg>
        <pc:picChg chg="del">
          <ac:chgData name="Couch, Crystal L" userId="S::clc317@pitt.edu::b5fa7656-f6ef-4e3a-a247-9f17b7283639" providerId="AD" clId="Web-{428A5CCE-9A68-9DBB-762F-2D75A3A13760}" dt="2022-02-02T18:56:49.169" v="1"/>
          <ac:picMkLst>
            <pc:docMk/>
            <pc:sldMk cId="50302820" sldId="303"/>
            <ac:picMk id="7" creationId="{5A1C48C8-F9F0-B340-B832-C54D6F26B0B5}"/>
          </ac:picMkLst>
        </pc:picChg>
      </pc:sldChg>
      <pc:sldChg chg="add replId">
        <pc:chgData name="Couch, Crystal L" userId="S::clc317@pitt.edu::b5fa7656-f6ef-4e3a-a247-9f17b7283639" providerId="AD" clId="Web-{428A5CCE-9A68-9DBB-762F-2D75A3A13760}" dt="2022-02-02T18:56:44.997" v="0"/>
        <pc:sldMkLst>
          <pc:docMk/>
          <pc:sldMk cId="537024886" sldId="322"/>
        </pc:sldMkLst>
      </pc:sldChg>
      <pc:sldChg chg="add replId">
        <pc:chgData name="Couch, Crystal L" userId="S::clc317@pitt.edu::b5fa7656-f6ef-4e3a-a247-9f17b7283639" providerId="AD" clId="Web-{428A5CCE-9A68-9DBB-762F-2D75A3A13760}" dt="2022-02-02T18:56:54.450" v="2"/>
        <pc:sldMkLst>
          <pc:docMk/>
          <pc:sldMk cId="2298262340" sldId="323"/>
        </pc:sldMkLst>
      </pc:sldChg>
    </pc:docChg>
  </pc:docChgLst>
</pc:chgInfo>
</file>

<file path=ppt/comments/modernComment_127_3884F15E.xml><?xml version="1.0" encoding="utf-8"?>
<p188:cmLst xmlns:a="http://schemas.openxmlformats.org/drawingml/2006/main" xmlns:r="http://schemas.openxmlformats.org/officeDocument/2006/relationships" xmlns:p188="http://schemas.microsoft.com/office/powerpoint/2018/8/main">
  <p188:cm id="{B5AD9CBA-A2CA-5848-9F05-18B6CA71DFDD}" authorId="{CA9051C1-C725-F405-034E-895A64C11453}" status="resolved" created="2022-03-23T20:50:31.710" complete="100000">
    <pc:sldMkLst xmlns:pc="http://schemas.microsoft.com/office/powerpoint/2013/main/command">
      <pc:docMk/>
      <pc:sldMk cId="948236638" sldId="295"/>
    </pc:sldMkLst>
    <p188:txBody>
      <a:bodyPr/>
      <a:lstStyle/>
      <a:p>
        <a:r>
          <a:rPr lang="en-US"/>
          <a:t>add more images and add transitions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25A93C-D235-2448-AFAF-0A0B1BF254DE}" type="datetimeFigureOut">
              <a:rPr lang="en-US" smtClean="0"/>
              <a:t>7/13/22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06D923-7548-0449-8360-515D21C4DD70}" type="slidenum">
              <a:rPr lang="en-US" smtClean="0"/>
              <a:t>‹#›</a:t>
            </a:fld>
            <a:endParaRPr lang="en-US"/>
          </a:p>
        </p:txBody>
      </p:sp>
    </p:spTree>
    <p:extLst>
      <p:ext uri="{BB962C8B-B14F-4D97-AF65-F5344CB8AC3E}">
        <p14:creationId xmlns:p14="http://schemas.microsoft.com/office/powerpoint/2010/main" val="3243846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 on reaching out and meeting with student prior to a situation happening – </a:t>
            </a:r>
            <a:r>
              <a:rPr lang="en-US" dirty="0" err="1"/>
              <a:t>i.e</a:t>
            </a:r>
            <a:r>
              <a:rPr lang="en-US" dirty="0"/>
              <a:t> anticipating an issue and addressing it before it occurs </a:t>
            </a:r>
          </a:p>
          <a:p>
            <a:pPr marL="171450" indent="-171450">
              <a:buFontTx/>
              <a:buChar char="-"/>
            </a:pPr>
            <a:r>
              <a:rPr lang="en-US" dirty="0"/>
              <a:t>Beneficial especially with a student who exhibits patterns or a need for support </a:t>
            </a:r>
          </a:p>
          <a:p>
            <a:pPr marL="628650" lvl="1" indent="-171450">
              <a:buFontTx/>
              <a:buChar char="-"/>
            </a:pPr>
            <a:r>
              <a:rPr lang="en-US" dirty="0"/>
              <a:t>Although there is a fine line between assuming a student will have a problem and allowing the student to open up and express, they need support </a:t>
            </a:r>
          </a:p>
          <a:p>
            <a:r>
              <a:rPr lang="en-US" dirty="0"/>
              <a:t>Deliberate strategies that show interest in students and working to education students on their options </a:t>
            </a:r>
          </a:p>
        </p:txBody>
      </p:sp>
      <p:sp>
        <p:nvSpPr>
          <p:cNvPr id="4" name="Slide Number Placeholder 3"/>
          <p:cNvSpPr>
            <a:spLocks noGrp="1"/>
          </p:cNvSpPr>
          <p:nvPr>
            <p:ph type="sldNum" sz="quarter" idx="5"/>
          </p:nvPr>
        </p:nvSpPr>
        <p:spPr/>
        <p:txBody>
          <a:bodyPr/>
          <a:lstStyle/>
          <a:p>
            <a:fld id="{BA06D923-7548-0449-8360-515D21C4DD70}" type="slidenum">
              <a:rPr lang="en-US" smtClean="0"/>
              <a:t>6</a:t>
            </a:fld>
            <a:endParaRPr lang="en-US"/>
          </a:p>
        </p:txBody>
      </p:sp>
    </p:spTree>
    <p:extLst>
      <p:ext uri="{BB962C8B-B14F-4D97-AF65-F5344CB8AC3E}">
        <p14:creationId xmlns:p14="http://schemas.microsoft.com/office/powerpoint/2010/main" val="3387650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Stamps: </a:t>
            </a:r>
          </a:p>
          <a:p>
            <a:endParaRPr lang="en-US" dirty="0"/>
          </a:p>
          <a:p>
            <a:r>
              <a:rPr lang="en-US" dirty="0"/>
              <a:t>0:36 – 2:14</a:t>
            </a:r>
          </a:p>
          <a:p>
            <a:r>
              <a:rPr lang="en-US" dirty="0"/>
              <a:t>4:45-7:47</a:t>
            </a:r>
          </a:p>
          <a:p>
            <a:endParaRPr lang="en-US" dirty="0"/>
          </a:p>
          <a:p>
            <a:r>
              <a:rPr lang="en-US" dirty="0"/>
              <a:t>After video plays debrief as a large group </a:t>
            </a:r>
          </a:p>
          <a:p>
            <a:r>
              <a:rPr lang="en-US" dirty="0"/>
              <a:t> - what are some key take </a:t>
            </a:r>
            <a:r>
              <a:rPr lang="en-US" dirty="0" err="1"/>
              <a:t>aways</a:t>
            </a:r>
            <a:r>
              <a:rPr lang="en-US" dirty="0"/>
              <a:t>? </a:t>
            </a:r>
          </a:p>
          <a:p>
            <a:pPr marL="171450" indent="-171450">
              <a:buFontTx/>
              <a:buChar char="-"/>
            </a:pPr>
            <a:r>
              <a:rPr lang="en-US" dirty="0"/>
              <a:t>What do we feel is still missing? </a:t>
            </a:r>
          </a:p>
          <a:p>
            <a:pPr marL="171450" indent="-171450">
              <a:buFontTx/>
              <a:buChar char="-"/>
            </a:pPr>
            <a:r>
              <a:rPr lang="en-US" dirty="0"/>
              <a:t>What are some points that we would want to add/share with the whole group? </a:t>
            </a:r>
          </a:p>
          <a:p>
            <a:endParaRPr lang="en-US" dirty="0"/>
          </a:p>
        </p:txBody>
      </p:sp>
      <p:sp>
        <p:nvSpPr>
          <p:cNvPr id="4" name="Slide Number Placeholder 3"/>
          <p:cNvSpPr>
            <a:spLocks noGrp="1"/>
          </p:cNvSpPr>
          <p:nvPr>
            <p:ph type="sldNum" sz="quarter" idx="5"/>
          </p:nvPr>
        </p:nvSpPr>
        <p:spPr/>
        <p:txBody>
          <a:bodyPr/>
          <a:lstStyle/>
          <a:p>
            <a:fld id="{BA06D923-7548-0449-8360-515D21C4DD70}" type="slidenum">
              <a:rPr lang="en-US" smtClean="0"/>
              <a:t>16</a:t>
            </a:fld>
            <a:endParaRPr lang="en-US"/>
          </a:p>
        </p:txBody>
      </p:sp>
    </p:spTree>
    <p:extLst>
      <p:ext uri="{BB962C8B-B14F-4D97-AF65-F5344CB8AC3E}">
        <p14:creationId xmlns:p14="http://schemas.microsoft.com/office/powerpoint/2010/main" val="4045337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BA06D923-7548-0449-8360-515D21C4DD70}" type="slidenum">
              <a:rPr lang="en-US" smtClean="0"/>
              <a:t>18</a:t>
            </a:fld>
            <a:endParaRPr lang="en-US"/>
          </a:p>
        </p:txBody>
      </p:sp>
    </p:spTree>
    <p:extLst>
      <p:ext uri="{BB962C8B-B14F-4D97-AF65-F5344CB8AC3E}">
        <p14:creationId xmlns:p14="http://schemas.microsoft.com/office/powerpoint/2010/main" val="811167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What do we notice with in this photo? </a:t>
            </a:r>
          </a:p>
          <a:p>
            <a:pPr marL="171450" indent="-171450">
              <a:buFontTx/>
              <a:buChar char="-"/>
            </a:pPr>
            <a:r>
              <a:rPr lang="en-US" dirty="0"/>
              <a:t>Explain that we often find that students are receiving support that feels disconnect or oriented around one aspect of their college experience </a:t>
            </a:r>
          </a:p>
          <a:p>
            <a:endParaRPr lang="en-US" dirty="0"/>
          </a:p>
        </p:txBody>
      </p:sp>
      <p:sp>
        <p:nvSpPr>
          <p:cNvPr id="4" name="Slide Number Placeholder 3"/>
          <p:cNvSpPr>
            <a:spLocks noGrp="1"/>
          </p:cNvSpPr>
          <p:nvPr>
            <p:ph type="sldNum" sz="quarter" idx="5"/>
          </p:nvPr>
        </p:nvSpPr>
        <p:spPr/>
        <p:txBody>
          <a:bodyPr/>
          <a:lstStyle/>
          <a:p>
            <a:fld id="{BA06D923-7548-0449-8360-515D21C4DD70}" type="slidenum">
              <a:rPr lang="en-US" smtClean="0"/>
              <a:t>19</a:t>
            </a:fld>
            <a:endParaRPr lang="en-US"/>
          </a:p>
        </p:txBody>
      </p:sp>
    </p:spTree>
    <p:extLst>
      <p:ext uri="{BB962C8B-B14F-4D97-AF65-F5344CB8AC3E}">
        <p14:creationId xmlns:p14="http://schemas.microsoft.com/office/powerpoint/2010/main" val="269384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reality students' experiences are interconnected, and a student should they're for have support that encompasses and considers multiple aspects of their experience and wellbeing </a:t>
            </a:r>
          </a:p>
          <a:p>
            <a:endParaRPr lang="en-US" dirty="0"/>
          </a:p>
        </p:txBody>
      </p:sp>
      <p:sp>
        <p:nvSpPr>
          <p:cNvPr id="4" name="Slide Number Placeholder 3"/>
          <p:cNvSpPr>
            <a:spLocks noGrp="1"/>
          </p:cNvSpPr>
          <p:nvPr>
            <p:ph type="sldNum" sz="quarter" idx="5"/>
          </p:nvPr>
        </p:nvSpPr>
        <p:spPr/>
        <p:txBody>
          <a:bodyPr/>
          <a:lstStyle/>
          <a:p>
            <a:fld id="{BA06D923-7548-0449-8360-515D21C4DD70}" type="slidenum">
              <a:rPr lang="en-US" smtClean="0"/>
              <a:t>20</a:t>
            </a:fld>
            <a:endParaRPr lang="en-US"/>
          </a:p>
        </p:txBody>
      </p:sp>
    </p:spTree>
    <p:extLst>
      <p:ext uri="{BB962C8B-B14F-4D97-AF65-F5344CB8AC3E}">
        <p14:creationId xmlns:p14="http://schemas.microsoft.com/office/powerpoint/2010/main" val="2182709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going to college in a covid world the experience of undergraduates now and much different than that of pass students </a:t>
            </a:r>
          </a:p>
          <a:p>
            <a:endParaRPr lang="en-US" dirty="0"/>
          </a:p>
          <a:p>
            <a:r>
              <a:rPr lang="en-US" dirty="0"/>
              <a:t>Challenge and Support: Sanford </a:t>
            </a:r>
          </a:p>
          <a:p>
            <a:r>
              <a:rPr lang="en-US" dirty="0"/>
              <a:t>Self- Authorship: Baxter – </a:t>
            </a:r>
            <a:r>
              <a:rPr lang="en-US" dirty="0" err="1"/>
              <a:t>Magolda</a:t>
            </a:r>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BA06D923-7548-0449-8360-515D21C4DD70}" type="slidenum">
              <a:rPr lang="en-US" smtClean="0"/>
              <a:t>21</a:t>
            </a:fld>
            <a:endParaRPr lang="en-US"/>
          </a:p>
        </p:txBody>
      </p:sp>
    </p:spTree>
    <p:extLst>
      <p:ext uri="{BB962C8B-B14F-4D97-AF65-F5344CB8AC3E}">
        <p14:creationId xmlns:p14="http://schemas.microsoft.com/office/powerpoint/2010/main" val="3808090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1450" indent="-171450">
              <a:buFontTx/>
              <a:buChar char="-"/>
            </a:pPr>
            <a:r>
              <a:rPr lang="en-US" dirty="0"/>
              <a:t>Single story Ted Talk: https://</a:t>
            </a:r>
            <a:r>
              <a:rPr lang="en-US" dirty="0" err="1"/>
              <a:t>www.youtube.com</a:t>
            </a:r>
            <a:r>
              <a:rPr lang="en-US" dirty="0"/>
              <a:t>/</a:t>
            </a:r>
            <a:r>
              <a:rPr lang="en-US" dirty="0" err="1"/>
              <a:t>watch?v</a:t>
            </a:r>
            <a:r>
              <a:rPr lang="en-US" dirty="0"/>
              <a:t>=D9Ihs241zeg</a:t>
            </a:r>
          </a:p>
          <a:p>
            <a:pPr marL="171450" indent="-171450">
              <a:buFontTx/>
              <a:buChar char="-"/>
            </a:pPr>
            <a:r>
              <a:rPr lang="en-US" dirty="0"/>
              <a:t>We do not want to make assumptions from our first meetings or what students choose to initially share </a:t>
            </a:r>
          </a:p>
          <a:p>
            <a:pPr marL="171450" indent="-171450">
              <a:buFontTx/>
              <a:buChar char="-"/>
            </a:pPr>
            <a:r>
              <a:rPr lang="en-US" dirty="0"/>
              <a:t>Centering the whole student</a:t>
            </a:r>
          </a:p>
          <a:p>
            <a:pPr marL="628650" lvl="1" indent="-171450">
              <a:buFontTx/>
              <a:buChar char="-"/>
            </a:pPr>
            <a:r>
              <a:rPr lang="en-US" dirty="0"/>
              <a:t>Mental and physical well being </a:t>
            </a:r>
          </a:p>
          <a:p>
            <a:pPr marL="628650" lvl="1" indent="-171450">
              <a:buFontTx/>
              <a:buChar char="-"/>
            </a:pPr>
            <a:r>
              <a:rPr lang="en-US" dirty="0"/>
              <a:t>Sense of belonging </a:t>
            </a:r>
          </a:p>
          <a:p>
            <a:pPr marL="628650" lvl="1" indent="-171450">
              <a:buFontTx/>
              <a:buChar char="-"/>
            </a:pPr>
            <a:r>
              <a:rPr lang="en-US" dirty="0" err="1"/>
              <a:t>Academcis</a:t>
            </a:r>
            <a:r>
              <a:rPr lang="en-US" dirty="0"/>
              <a:t> </a:t>
            </a:r>
          </a:p>
          <a:p>
            <a:pPr marL="628650" lvl="1" indent="-171450">
              <a:buFontTx/>
              <a:buChar char="-"/>
            </a:pPr>
            <a:r>
              <a:rPr lang="en-US" dirty="0"/>
              <a:t>Creating trust </a:t>
            </a:r>
          </a:p>
          <a:p>
            <a:pPr marL="628650" lvl="1" indent="-171450">
              <a:buFontTx/>
              <a:buChar char="-"/>
            </a:pPr>
            <a:r>
              <a:rPr lang="en-US" dirty="0"/>
              <a:t>Basic needs </a:t>
            </a:r>
          </a:p>
        </p:txBody>
      </p:sp>
      <p:sp>
        <p:nvSpPr>
          <p:cNvPr id="4" name="Slide Number Placeholder 3"/>
          <p:cNvSpPr>
            <a:spLocks noGrp="1"/>
          </p:cNvSpPr>
          <p:nvPr>
            <p:ph type="sldNum" sz="quarter" idx="5"/>
          </p:nvPr>
        </p:nvSpPr>
        <p:spPr/>
        <p:txBody>
          <a:bodyPr/>
          <a:lstStyle/>
          <a:p>
            <a:fld id="{BA06D923-7548-0449-8360-515D21C4DD70}" type="slidenum">
              <a:rPr lang="en-US" smtClean="0"/>
              <a:t>22</a:t>
            </a:fld>
            <a:endParaRPr lang="en-US"/>
          </a:p>
        </p:txBody>
      </p:sp>
    </p:spTree>
    <p:extLst>
      <p:ext uri="{BB962C8B-B14F-4D97-AF65-F5344CB8AC3E}">
        <p14:creationId xmlns:p14="http://schemas.microsoft.com/office/powerpoint/2010/main" val="4050058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What questions are we asking? </a:t>
            </a:r>
          </a:p>
          <a:p>
            <a:pPr marL="171450" indent="-171450">
              <a:buFontTx/>
              <a:buChar char="-"/>
            </a:pPr>
            <a:r>
              <a:rPr lang="en-US" dirty="0"/>
              <a:t>Deficit language vs university language </a:t>
            </a:r>
          </a:p>
          <a:p>
            <a:pPr marL="628650" lvl="1" indent="-171450">
              <a:buFontTx/>
              <a:buChar char="-"/>
            </a:pPr>
            <a:r>
              <a:rPr lang="en-US" dirty="0"/>
              <a:t>Are you asking students questions about challenges or deficits they vs general questions? </a:t>
            </a:r>
          </a:p>
          <a:p>
            <a:pPr marL="628650" lvl="1" indent="-171450">
              <a:buFontTx/>
              <a:buChar char="-"/>
            </a:pPr>
            <a:r>
              <a:rPr lang="en-US" sz="1200" dirty="0">
                <a:solidFill>
                  <a:schemeClr val="bg1"/>
                </a:solidFill>
                <a:latin typeface="Grotesque" panose="020B0504020202020204" pitchFamily="34" charset="0"/>
              </a:rPr>
              <a:t>-what questions are you asking white students  vs BIPOC/Students of Color? What questions are you asking your straight/cis gender students vs your LGBTQIA+ students? </a:t>
            </a:r>
          </a:p>
          <a:p>
            <a:pPr marL="171450" indent="-171450">
              <a:buFontTx/>
              <a:buChar char="-"/>
            </a:pPr>
            <a:r>
              <a:rPr lang="en-US" dirty="0"/>
              <a:t>Welcoming language </a:t>
            </a:r>
          </a:p>
          <a:p>
            <a:pPr marL="628650" lvl="1" indent="-171450">
              <a:buFontTx/>
              <a:buChar char="-"/>
            </a:pPr>
            <a:r>
              <a:rPr lang="en-US" dirty="0"/>
              <a:t>Do you have any questions vs what questions do you have? </a:t>
            </a:r>
          </a:p>
        </p:txBody>
      </p:sp>
      <p:sp>
        <p:nvSpPr>
          <p:cNvPr id="4" name="Slide Number Placeholder 3"/>
          <p:cNvSpPr>
            <a:spLocks noGrp="1"/>
          </p:cNvSpPr>
          <p:nvPr>
            <p:ph type="sldNum" sz="quarter" idx="5"/>
          </p:nvPr>
        </p:nvSpPr>
        <p:spPr/>
        <p:txBody>
          <a:bodyPr/>
          <a:lstStyle/>
          <a:p>
            <a:fld id="{BA06D923-7548-0449-8360-515D21C4DD70}" type="slidenum">
              <a:rPr lang="en-US" smtClean="0"/>
              <a:t>23</a:t>
            </a:fld>
            <a:endParaRPr lang="en-US"/>
          </a:p>
        </p:txBody>
      </p:sp>
    </p:spTree>
    <p:extLst>
      <p:ext uri="{BB962C8B-B14F-4D97-AF65-F5344CB8AC3E}">
        <p14:creationId xmlns:p14="http://schemas.microsoft.com/office/powerpoint/2010/main" val="3562679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solidFill>
                  <a:schemeClr val="bg1"/>
                </a:solidFill>
                <a:latin typeface="Grotesque" panose="020B0504020202020204" pitchFamily="34" charset="0"/>
              </a:rPr>
              <a:t>In order to allow our students to reflect upon their own identities, we must in turn do the same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solidFill>
                  <a:schemeClr val="bg1"/>
                </a:solidFill>
                <a:latin typeface="Grotesque" panose="020B0504020202020204" pitchFamily="34" charset="0"/>
              </a:rPr>
              <a:t>Do not shy away from race/ethnicity/ gender identity – it is important to have these conversations but at the pace in which students want to have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dirty="0">
                <a:solidFill>
                  <a:schemeClr val="bg1"/>
                </a:solidFill>
                <a:latin typeface="Grotesque" panose="020B0504020202020204" pitchFamily="34" charset="0"/>
              </a:rPr>
              <a:t>Connects with language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Grotesque" panose="020B0504020202020204" pitchFamily="34" charset="0"/>
              </a:rPr>
              <a:t>Understanding what systems and structures are in place that contribute to the continued oppression of student of color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solidFill>
                  <a:schemeClr val="bg1"/>
                </a:solidFill>
                <a:latin typeface="Grotesque" panose="020B0504020202020204" pitchFamily="34" charset="0"/>
              </a:rPr>
              <a:t>Not all student who have similar identities will share the same concerns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dirty="0">
                <a:solidFill>
                  <a:schemeClr val="bg1"/>
                </a:solidFill>
                <a:latin typeface="Grotesque" panose="020B0504020202020204" pitchFamily="34" charset="0"/>
              </a:rPr>
              <a:t>Area of bias </a:t>
            </a:r>
            <a:r>
              <a:rPr lang="en-US" sz="1200" dirty="0">
                <a:solidFill>
                  <a:schemeClr val="bg1"/>
                </a:solidFill>
                <a:latin typeface="Grotesque" panose="020B0504020202020204" pitchFamily="34" charset="0"/>
                <a:sym typeface="Wingdings" pitchFamily="2" charset="2"/>
              </a:rPr>
              <a:t> what biases do you have that are making you draw these conclusions or assumptions </a:t>
            </a:r>
            <a:endParaRPr lang="en-US" sz="1200" dirty="0">
              <a:solidFill>
                <a:schemeClr val="bg1"/>
              </a:solidFill>
              <a:latin typeface="Grotesque" panose="020B050402020202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BA06D923-7548-0449-8360-515D21C4DD70}" type="slidenum">
              <a:rPr lang="en-US" smtClean="0"/>
              <a:t>24</a:t>
            </a:fld>
            <a:endParaRPr lang="en-US"/>
          </a:p>
        </p:txBody>
      </p:sp>
    </p:spTree>
    <p:extLst>
      <p:ext uri="{BB962C8B-B14F-4D97-AF65-F5344CB8AC3E}">
        <p14:creationId xmlns:p14="http://schemas.microsoft.com/office/powerpoint/2010/main" val="1951714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Explain CRT </a:t>
            </a:r>
          </a:p>
          <a:p>
            <a:pPr marL="171450" indent="-171450">
              <a:buFontTx/>
              <a:buChar char="-"/>
            </a:pPr>
            <a:r>
              <a:rPr lang="en-US" dirty="0"/>
              <a:t>Double check CRT </a:t>
            </a:r>
          </a:p>
          <a:p>
            <a:pPr marL="628650" lvl="1" indent="-171450">
              <a:buFontTx/>
              <a:buChar char="-"/>
            </a:pPr>
            <a:r>
              <a:rPr lang="en-US" dirty="0"/>
              <a:t>Rejecting the idea of colorblindness </a:t>
            </a:r>
          </a:p>
          <a:p>
            <a:pPr marL="628650" lvl="1" indent="-171450">
              <a:buFontTx/>
              <a:buChar char="-"/>
            </a:pPr>
            <a:r>
              <a:rPr lang="en-US" dirty="0"/>
              <a:t>We are not focusing on the actions or behaviors of an individual but instead that of the system and structure that perpetuates oppression </a:t>
            </a:r>
          </a:p>
          <a:p>
            <a:pPr marL="628650" lvl="1" indent="-171450">
              <a:buFontTx/>
              <a:buChar char="-"/>
            </a:pPr>
            <a:r>
              <a:rPr lang="en-US" dirty="0"/>
              <a:t>One does not exist without the other </a:t>
            </a:r>
          </a:p>
          <a:p>
            <a:pPr marL="628650" lvl="1" indent="-171450">
              <a:buFontTx/>
              <a:buChar char="-"/>
            </a:pPr>
            <a:r>
              <a:rPr lang="en-US" dirty="0"/>
              <a:t>More definitions </a:t>
            </a:r>
          </a:p>
          <a:p>
            <a:pPr marL="1085850" lvl="2" indent="-171450">
              <a:buFontTx/>
              <a:buChar char="-"/>
            </a:pPr>
            <a:r>
              <a:rPr lang="en-US" dirty="0"/>
              <a:t>Race </a:t>
            </a:r>
          </a:p>
          <a:p>
            <a:pPr marL="1085850" lvl="2" indent="-171450">
              <a:buFontTx/>
              <a:buChar char="-"/>
            </a:pPr>
            <a:r>
              <a:rPr lang="en-US" dirty="0"/>
              <a:t>Ethnicity </a:t>
            </a:r>
          </a:p>
          <a:p>
            <a:pPr marL="1085850" lvl="2" indent="-171450">
              <a:buFontTx/>
              <a:buChar char="-"/>
            </a:pPr>
            <a:r>
              <a:rPr lang="en-US" dirty="0"/>
              <a:t>Sexual orientation </a:t>
            </a:r>
          </a:p>
          <a:p>
            <a:pPr marL="1085850" lvl="2" indent="-171450">
              <a:buFontTx/>
              <a:buChar char="-"/>
            </a:pPr>
            <a:r>
              <a:rPr lang="en-US" dirty="0"/>
              <a:t>Gender </a:t>
            </a:r>
          </a:p>
          <a:p>
            <a:pPr marL="1085850" lvl="2" indent="-171450">
              <a:buFontTx/>
              <a:buChar char="-"/>
            </a:pPr>
            <a:r>
              <a:rPr lang="en-US" dirty="0"/>
              <a:t>Privilege </a:t>
            </a:r>
          </a:p>
          <a:p>
            <a:pPr marL="1085850" lvl="2" indent="-171450">
              <a:buFontTx/>
              <a:buChar char="-"/>
            </a:pPr>
            <a:r>
              <a:rPr lang="en-US" dirty="0"/>
              <a:t>Oppression </a:t>
            </a:r>
          </a:p>
          <a:p>
            <a:pPr marL="628650" lvl="1" indent="-171450">
              <a:buFontTx/>
              <a:buChar char="-"/>
            </a:pPr>
            <a:endParaRPr lang="en-US" dirty="0"/>
          </a:p>
          <a:p>
            <a:pPr marL="628650" lvl="1" indent="-171450">
              <a:buFontTx/>
              <a:buChar char="-"/>
            </a:pPr>
            <a:endParaRPr lang="en-US" dirty="0"/>
          </a:p>
        </p:txBody>
      </p:sp>
      <p:sp>
        <p:nvSpPr>
          <p:cNvPr id="4" name="Slide Number Placeholder 3"/>
          <p:cNvSpPr>
            <a:spLocks noGrp="1"/>
          </p:cNvSpPr>
          <p:nvPr>
            <p:ph type="sldNum" sz="quarter" idx="5"/>
          </p:nvPr>
        </p:nvSpPr>
        <p:spPr/>
        <p:txBody>
          <a:bodyPr/>
          <a:lstStyle/>
          <a:p>
            <a:fld id="{BA06D923-7548-0449-8360-515D21C4DD70}" type="slidenum">
              <a:rPr lang="en-US" smtClean="0"/>
              <a:t>25</a:t>
            </a:fld>
            <a:endParaRPr lang="en-US"/>
          </a:p>
        </p:txBody>
      </p:sp>
    </p:spTree>
    <p:extLst>
      <p:ext uri="{BB962C8B-B14F-4D97-AF65-F5344CB8AC3E}">
        <p14:creationId xmlns:p14="http://schemas.microsoft.com/office/powerpoint/2010/main" val="3670644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1200" dirty="0">
              <a:solidFill>
                <a:schemeClr val="bg1"/>
              </a:solidFill>
              <a:latin typeface="Grotesque" panose="020B0504020202020204" pitchFamily="34" charset="0"/>
              <a:cs typeface="Times New Roman"/>
            </a:endParaRPr>
          </a:p>
          <a:p>
            <a:pPr marL="171450" indent="-171450">
              <a:buFontTx/>
              <a:buChar char="-"/>
            </a:pPr>
            <a:endParaRPr lang="en-US" sz="1200" dirty="0">
              <a:solidFill>
                <a:schemeClr val="bg1"/>
              </a:solidFill>
              <a:latin typeface="Grotesque" panose="020B0504020202020204" pitchFamily="34" charset="0"/>
              <a:cs typeface="Times New Roman"/>
            </a:endParaRPr>
          </a:p>
          <a:p>
            <a:endParaRPr lang="en-US" dirty="0"/>
          </a:p>
          <a:p>
            <a:endParaRPr lang="en-US" dirty="0"/>
          </a:p>
        </p:txBody>
      </p:sp>
      <p:sp>
        <p:nvSpPr>
          <p:cNvPr id="4" name="Slide Number Placeholder 3"/>
          <p:cNvSpPr>
            <a:spLocks noGrp="1"/>
          </p:cNvSpPr>
          <p:nvPr>
            <p:ph type="sldNum" sz="quarter" idx="5"/>
          </p:nvPr>
        </p:nvSpPr>
        <p:spPr/>
        <p:txBody>
          <a:bodyPr/>
          <a:lstStyle/>
          <a:p>
            <a:fld id="{BA06D923-7548-0449-8360-515D21C4DD70}" type="slidenum">
              <a:rPr lang="en-US" smtClean="0"/>
              <a:t>26</a:t>
            </a:fld>
            <a:endParaRPr lang="en-US"/>
          </a:p>
        </p:txBody>
      </p:sp>
    </p:spTree>
    <p:extLst>
      <p:ext uri="{BB962C8B-B14F-4D97-AF65-F5344CB8AC3E}">
        <p14:creationId xmlns:p14="http://schemas.microsoft.com/office/powerpoint/2010/main" val="3270980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Four Developmental Stages – in regard to old dominion university </a:t>
            </a:r>
          </a:p>
          <a:p>
            <a:r>
              <a:rPr lang="en-US" dirty="0"/>
              <a:t>1. early warning signs </a:t>
            </a:r>
          </a:p>
          <a:p>
            <a:r>
              <a:rPr lang="en-US" dirty="0"/>
              <a:t>2. Action – oriented responses </a:t>
            </a:r>
          </a:p>
          <a:p>
            <a:r>
              <a:rPr lang="en-US" dirty="0"/>
              <a:t>3. Emphasis on action wide participation </a:t>
            </a:r>
          </a:p>
          <a:p>
            <a:r>
              <a:rPr lang="en-US" dirty="0"/>
              <a:t>4. Retention is a concern about professional staffing </a:t>
            </a:r>
          </a:p>
          <a:p>
            <a:endParaRPr lang="en-US" dirty="0"/>
          </a:p>
        </p:txBody>
      </p:sp>
      <p:sp>
        <p:nvSpPr>
          <p:cNvPr id="4" name="Slide Number Placeholder 3"/>
          <p:cNvSpPr>
            <a:spLocks noGrp="1"/>
          </p:cNvSpPr>
          <p:nvPr>
            <p:ph type="sldNum" sz="quarter" idx="5"/>
          </p:nvPr>
        </p:nvSpPr>
        <p:spPr/>
        <p:txBody>
          <a:bodyPr/>
          <a:lstStyle/>
          <a:p>
            <a:fld id="{BA06D923-7548-0449-8360-515D21C4DD70}" type="slidenum">
              <a:rPr lang="en-US" smtClean="0"/>
              <a:t>7</a:t>
            </a:fld>
            <a:endParaRPr lang="en-US"/>
          </a:p>
        </p:txBody>
      </p:sp>
    </p:spTree>
    <p:extLst>
      <p:ext uri="{BB962C8B-B14F-4D97-AF65-F5344CB8AC3E}">
        <p14:creationId xmlns:p14="http://schemas.microsoft.com/office/powerpoint/2010/main" val="15588168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1200" dirty="0">
              <a:solidFill>
                <a:schemeClr val="bg1"/>
              </a:solidFill>
              <a:latin typeface="Grotesque" panose="020B0504020202020204" pitchFamily="34" charset="0"/>
              <a:cs typeface="Times New Roman"/>
            </a:endParaRPr>
          </a:p>
          <a:p>
            <a:pPr marL="0" indent="0">
              <a:buFontTx/>
              <a:buNone/>
            </a:pPr>
            <a:endParaRPr lang="en-US" dirty="0"/>
          </a:p>
          <a:p>
            <a:endParaRPr lang="en-US" dirty="0"/>
          </a:p>
        </p:txBody>
      </p:sp>
      <p:sp>
        <p:nvSpPr>
          <p:cNvPr id="4" name="Slide Number Placeholder 3"/>
          <p:cNvSpPr>
            <a:spLocks noGrp="1"/>
          </p:cNvSpPr>
          <p:nvPr>
            <p:ph type="sldNum" sz="quarter" idx="5"/>
          </p:nvPr>
        </p:nvSpPr>
        <p:spPr/>
        <p:txBody>
          <a:bodyPr/>
          <a:lstStyle/>
          <a:p>
            <a:fld id="{BA06D923-7548-0449-8360-515D21C4DD70}" type="slidenum">
              <a:rPr lang="en-US" smtClean="0"/>
              <a:t>27</a:t>
            </a:fld>
            <a:endParaRPr lang="en-US"/>
          </a:p>
        </p:txBody>
      </p:sp>
    </p:spTree>
    <p:extLst>
      <p:ext uri="{BB962C8B-B14F-4D97-AF65-F5344CB8AC3E}">
        <p14:creationId xmlns:p14="http://schemas.microsoft.com/office/powerpoint/2010/main" val="38718663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1200" dirty="0">
              <a:solidFill>
                <a:schemeClr val="bg1"/>
              </a:solidFill>
              <a:latin typeface="Grotesque" panose="020B0504020202020204" pitchFamily="34" charset="0"/>
              <a:cs typeface="Times New Roman"/>
            </a:endParaRPr>
          </a:p>
          <a:p>
            <a:pPr marL="0" indent="0">
              <a:buFontTx/>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A06D923-7548-0449-8360-515D21C4DD70}" type="slidenum">
              <a:rPr lang="en-US" smtClean="0"/>
              <a:t>28</a:t>
            </a:fld>
            <a:endParaRPr lang="en-US"/>
          </a:p>
        </p:txBody>
      </p:sp>
    </p:spTree>
    <p:extLst>
      <p:ext uri="{BB962C8B-B14F-4D97-AF65-F5344CB8AC3E}">
        <p14:creationId xmlns:p14="http://schemas.microsoft.com/office/powerpoint/2010/main" val="42789478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1200" dirty="0">
              <a:solidFill>
                <a:schemeClr val="bg1"/>
              </a:solidFill>
              <a:latin typeface="Grotesque" panose="020B0504020202020204" pitchFamily="34" charset="0"/>
              <a:cs typeface="Times New Roman"/>
            </a:endParaRPr>
          </a:p>
          <a:p>
            <a:pPr marL="0" indent="0">
              <a:buFontTx/>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A06D923-7548-0449-8360-515D21C4DD70}" type="slidenum">
              <a:rPr lang="en-US" smtClean="0"/>
              <a:t>29</a:t>
            </a:fld>
            <a:endParaRPr lang="en-US"/>
          </a:p>
        </p:txBody>
      </p:sp>
    </p:spTree>
    <p:extLst>
      <p:ext uri="{BB962C8B-B14F-4D97-AF65-F5344CB8AC3E}">
        <p14:creationId xmlns:p14="http://schemas.microsoft.com/office/powerpoint/2010/main" val="3363175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Grotesque" panose="020B0504020202020204" pitchFamily="34" charset="0"/>
                <a:sym typeface="Wingdings" pitchFamily="2" charset="2"/>
              </a:rPr>
              <a:t>Intersectionality as a critical evaluation of power between systems of oppression and social identities (</a:t>
            </a:r>
            <a:r>
              <a:rPr lang="en-US" sz="1200" dirty="0" err="1">
                <a:solidFill>
                  <a:schemeClr val="bg1"/>
                </a:solidFill>
                <a:latin typeface="Grotesque" panose="020B0504020202020204" pitchFamily="34" charset="0"/>
                <a:sym typeface="Wingdings" pitchFamily="2" charset="2"/>
              </a:rPr>
              <a:t>Wijryrdinghe</a:t>
            </a:r>
            <a:r>
              <a:rPr lang="en-US" sz="1200" dirty="0">
                <a:solidFill>
                  <a:schemeClr val="bg1"/>
                </a:solidFill>
                <a:latin typeface="Grotesque" panose="020B0504020202020204" pitchFamily="34" charset="0"/>
                <a:sym typeface="Wingdings" pitchFamily="2" charset="2"/>
              </a:rPr>
              <a:t>, 2019).</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Grotesque" panose="020B0504020202020204" pitchFamily="34" charset="0"/>
              </a:rPr>
              <a:t>Understanding the history that racial and ethnic identity hold </a:t>
            </a:r>
            <a:r>
              <a:rPr lang="en-US" sz="1200" dirty="0">
                <a:solidFill>
                  <a:schemeClr val="bg1"/>
                </a:solidFill>
                <a:latin typeface="Grotesque" panose="020B0504020202020204" pitchFamily="34" charset="0"/>
                <a:sym typeface="Wingdings" pitchFamily="2" charset="2"/>
              </a:rPr>
              <a:t> in context of U.S history/ society </a:t>
            </a:r>
          </a:p>
          <a:p>
            <a:endParaRPr lang="en-US" dirty="0"/>
          </a:p>
        </p:txBody>
      </p:sp>
      <p:sp>
        <p:nvSpPr>
          <p:cNvPr id="4" name="Slide Number Placeholder 3"/>
          <p:cNvSpPr>
            <a:spLocks noGrp="1"/>
          </p:cNvSpPr>
          <p:nvPr>
            <p:ph type="sldNum" sz="quarter" idx="5"/>
          </p:nvPr>
        </p:nvSpPr>
        <p:spPr/>
        <p:txBody>
          <a:bodyPr/>
          <a:lstStyle/>
          <a:p>
            <a:fld id="{BA06D923-7548-0449-8360-515D21C4DD70}" type="slidenum">
              <a:rPr lang="en-US" smtClean="0"/>
              <a:t>30</a:t>
            </a:fld>
            <a:endParaRPr lang="en-US"/>
          </a:p>
        </p:txBody>
      </p:sp>
    </p:spTree>
    <p:extLst>
      <p:ext uri="{BB962C8B-B14F-4D97-AF65-F5344CB8AC3E}">
        <p14:creationId xmlns:p14="http://schemas.microsoft.com/office/powerpoint/2010/main" val="11022206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Tx/>
              <a:buChar char="-"/>
            </a:pPr>
            <a:endParaRPr lang="en-US" dirty="0"/>
          </a:p>
          <a:p>
            <a:pPr marL="628650" lvl="1" indent="-171450">
              <a:buFontTx/>
              <a:buChar char="-"/>
            </a:pPr>
            <a:endParaRPr lang="en-US" dirty="0"/>
          </a:p>
        </p:txBody>
      </p:sp>
      <p:sp>
        <p:nvSpPr>
          <p:cNvPr id="4" name="Slide Number Placeholder 3"/>
          <p:cNvSpPr>
            <a:spLocks noGrp="1"/>
          </p:cNvSpPr>
          <p:nvPr>
            <p:ph type="sldNum" sz="quarter" idx="5"/>
          </p:nvPr>
        </p:nvSpPr>
        <p:spPr/>
        <p:txBody>
          <a:bodyPr/>
          <a:lstStyle/>
          <a:p>
            <a:fld id="{BA06D923-7548-0449-8360-515D21C4DD70}" type="slidenum">
              <a:rPr lang="en-US" smtClean="0"/>
              <a:t>31</a:t>
            </a:fld>
            <a:endParaRPr lang="en-US"/>
          </a:p>
        </p:txBody>
      </p:sp>
    </p:spTree>
    <p:extLst>
      <p:ext uri="{BB962C8B-B14F-4D97-AF65-F5344CB8AC3E}">
        <p14:creationId xmlns:p14="http://schemas.microsoft.com/office/powerpoint/2010/main" val="40848913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Tx/>
              <a:buChar char="-"/>
            </a:pPr>
            <a:endParaRPr lang="en-US" dirty="0"/>
          </a:p>
          <a:p>
            <a:pPr marL="628650" lvl="1" indent="-171450">
              <a:buFontTx/>
              <a:buChar char="-"/>
            </a:pPr>
            <a:endParaRPr lang="en-US" dirty="0"/>
          </a:p>
        </p:txBody>
      </p:sp>
      <p:sp>
        <p:nvSpPr>
          <p:cNvPr id="4" name="Slide Number Placeholder 3"/>
          <p:cNvSpPr>
            <a:spLocks noGrp="1"/>
          </p:cNvSpPr>
          <p:nvPr>
            <p:ph type="sldNum" sz="quarter" idx="5"/>
          </p:nvPr>
        </p:nvSpPr>
        <p:spPr/>
        <p:txBody>
          <a:bodyPr/>
          <a:lstStyle/>
          <a:p>
            <a:fld id="{BA06D923-7548-0449-8360-515D21C4DD70}" type="slidenum">
              <a:rPr lang="en-US" smtClean="0"/>
              <a:t>32</a:t>
            </a:fld>
            <a:endParaRPr lang="en-US"/>
          </a:p>
        </p:txBody>
      </p:sp>
    </p:spTree>
    <p:extLst>
      <p:ext uri="{BB962C8B-B14F-4D97-AF65-F5344CB8AC3E}">
        <p14:creationId xmlns:p14="http://schemas.microsoft.com/office/powerpoint/2010/main" val="30624943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MMDI </a:t>
            </a:r>
          </a:p>
          <a:p>
            <a:pPr marL="628650" lvl="1" indent="-171450">
              <a:buFontTx/>
              <a:buChar char="-"/>
            </a:pPr>
            <a:r>
              <a:rPr lang="en-US" dirty="0"/>
              <a:t>Core attributes </a:t>
            </a:r>
          </a:p>
          <a:p>
            <a:pPr marL="628650" lvl="1" indent="-171450">
              <a:buFontTx/>
              <a:buChar char="-"/>
            </a:pPr>
            <a:r>
              <a:rPr lang="en-US" dirty="0"/>
              <a:t>Complexity of identities </a:t>
            </a:r>
          </a:p>
          <a:p>
            <a:pPr marL="628650" lvl="1" indent="-171450">
              <a:buFontTx/>
              <a:buChar char="-"/>
            </a:pPr>
            <a:r>
              <a:rPr lang="en-US" dirty="0"/>
              <a:t>Those that are more salient are closer to your core and those that are not are further out </a:t>
            </a:r>
          </a:p>
          <a:p>
            <a:pPr marL="628650" lvl="1" indent="-171450">
              <a:buFontTx/>
              <a:buChar char="-"/>
            </a:pPr>
            <a:r>
              <a:rPr lang="en-US" dirty="0"/>
              <a:t>Understand that various identities intersect with one another therefore social identities are not always mutually exclusive </a:t>
            </a:r>
          </a:p>
          <a:p>
            <a:pPr marL="1085850" lvl="2" indent="-171450">
              <a:buFontTx/>
              <a:buChar char="-"/>
            </a:pPr>
            <a:r>
              <a:rPr lang="en-US" dirty="0"/>
              <a:t> demonstrates the complexity of </a:t>
            </a:r>
          </a:p>
          <a:p>
            <a:pPr marL="1085850" lvl="2" indent="-171450">
              <a:buFontTx/>
              <a:buChar char="-"/>
            </a:pPr>
            <a:endParaRPr lang="en-US" dirty="0"/>
          </a:p>
        </p:txBody>
      </p:sp>
      <p:sp>
        <p:nvSpPr>
          <p:cNvPr id="4" name="Slide Number Placeholder 3"/>
          <p:cNvSpPr>
            <a:spLocks noGrp="1"/>
          </p:cNvSpPr>
          <p:nvPr>
            <p:ph type="sldNum" sz="quarter" idx="5"/>
          </p:nvPr>
        </p:nvSpPr>
        <p:spPr/>
        <p:txBody>
          <a:bodyPr/>
          <a:lstStyle/>
          <a:p>
            <a:fld id="{BA06D923-7548-0449-8360-515D21C4DD70}" type="slidenum">
              <a:rPr lang="en-US" smtClean="0"/>
              <a:t>33</a:t>
            </a:fld>
            <a:endParaRPr lang="en-US"/>
          </a:p>
        </p:txBody>
      </p:sp>
    </p:spTree>
    <p:extLst>
      <p:ext uri="{BB962C8B-B14F-4D97-AF65-F5344CB8AC3E}">
        <p14:creationId xmlns:p14="http://schemas.microsoft.com/office/powerpoint/2010/main" val="27145853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MMDI </a:t>
            </a:r>
          </a:p>
          <a:p>
            <a:pPr marL="628650" lvl="1" indent="-171450">
              <a:buFontTx/>
              <a:buChar char="-"/>
            </a:pPr>
            <a:r>
              <a:rPr lang="en-US" dirty="0"/>
              <a:t>Prism of Privilege and Difference </a:t>
            </a:r>
          </a:p>
          <a:p>
            <a:pPr marL="628650" lvl="1" indent="-171450">
              <a:buFontTx/>
              <a:buChar char="-"/>
            </a:pPr>
            <a:r>
              <a:rPr lang="en-US" dirty="0"/>
              <a:t>Mediated the connection between participants and certain social identities and their relative salience (jones &amp; </a:t>
            </a:r>
            <a:r>
              <a:rPr lang="en-US" dirty="0" err="1"/>
              <a:t>abes</a:t>
            </a:r>
            <a:r>
              <a:rPr lang="en-US" dirty="0"/>
              <a:t> 2013, </a:t>
            </a:r>
            <a:r>
              <a:rPr lang="en-US" dirty="0" err="1"/>
              <a:t>pg</a:t>
            </a:r>
            <a:r>
              <a:rPr lang="en-US" dirty="0"/>
              <a:t> 86) </a:t>
            </a:r>
          </a:p>
          <a:p>
            <a:pPr marL="628650" lvl="1" indent="-171450">
              <a:buFontTx/>
              <a:buChar char="-"/>
            </a:pPr>
            <a:endParaRPr lang="en-US" dirty="0"/>
          </a:p>
          <a:p>
            <a:pPr marL="628650" lvl="1" indent="-171450">
              <a:buFontTx/>
              <a:buChar char="-"/>
            </a:pPr>
            <a:endParaRPr lang="en-US" dirty="0"/>
          </a:p>
          <a:p>
            <a:pPr marL="1085850" lvl="2" indent="-171450">
              <a:buFontTx/>
              <a:buChar char="-"/>
            </a:pPr>
            <a:endParaRPr lang="en-US" dirty="0"/>
          </a:p>
        </p:txBody>
      </p:sp>
      <p:sp>
        <p:nvSpPr>
          <p:cNvPr id="4" name="Slide Number Placeholder 3"/>
          <p:cNvSpPr>
            <a:spLocks noGrp="1"/>
          </p:cNvSpPr>
          <p:nvPr>
            <p:ph type="sldNum" sz="quarter" idx="5"/>
          </p:nvPr>
        </p:nvSpPr>
        <p:spPr/>
        <p:txBody>
          <a:bodyPr/>
          <a:lstStyle/>
          <a:p>
            <a:fld id="{BA06D923-7548-0449-8360-515D21C4DD70}" type="slidenum">
              <a:rPr lang="en-US" smtClean="0"/>
              <a:t>34</a:t>
            </a:fld>
            <a:endParaRPr lang="en-US"/>
          </a:p>
        </p:txBody>
      </p:sp>
    </p:spTree>
    <p:extLst>
      <p:ext uri="{BB962C8B-B14F-4D97-AF65-F5344CB8AC3E}">
        <p14:creationId xmlns:p14="http://schemas.microsoft.com/office/powerpoint/2010/main" val="30021220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1" dirty="0">
                <a:solidFill>
                  <a:schemeClr val="bg1"/>
                </a:solidFill>
                <a:latin typeface="Grotesque"/>
                <a:sym typeface="Wingdings" pitchFamily="2" charset="2"/>
              </a:rPr>
              <a:t>Have everyone take a few moments to write down and reflect upon their identities and look to the MMDI temple to begin to place their identities on the templet</a:t>
            </a:r>
            <a:r>
              <a:rPr lang="en-US" b="1" dirty="0">
                <a:solidFill>
                  <a:schemeClr val="bg1"/>
                </a:solidFill>
                <a:latin typeface="Grotesque"/>
                <a:sym typeface="Wingdings" pitchFamily="2" charset="2"/>
              </a:rPr>
              <a:t> </a:t>
            </a:r>
            <a:endParaRPr lang="en-US" sz="1200" b="1" dirty="0">
              <a:solidFill>
                <a:schemeClr val="bg1"/>
              </a:solidFill>
              <a:latin typeface="Grotesque" panose="020B0504020202020204" pitchFamily="34" charset="0"/>
            </a:endParaRPr>
          </a:p>
          <a:p>
            <a:pPr marL="171450" indent="-171450">
              <a:buFontTx/>
              <a:buChar char="-"/>
              <a:defRPr/>
            </a:pPr>
            <a:r>
              <a:rPr lang="en-US" sz="1200" b="1" dirty="0">
                <a:solidFill>
                  <a:schemeClr val="bg1"/>
                </a:solidFill>
                <a:latin typeface="Grotesque"/>
                <a:sym typeface="Wingdings" pitchFamily="2" charset="2"/>
              </a:rPr>
              <a:t>More salient or important identities are closer to your core</a:t>
            </a:r>
            <a:r>
              <a:rPr lang="en-US" b="1" dirty="0">
                <a:solidFill>
                  <a:schemeClr val="bg1"/>
                </a:solidFill>
                <a:latin typeface="Grotesque"/>
                <a:sym typeface="Wingdings" pitchFamily="2" charset="2"/>
              </a:rPr>
              <a:t> </a:t>
            </a:r>
            <a:endParaRPr lang="en-US" sz="1200" b="1" dirty="0">
              <a:solidFill>
                <a:schemeClr val="bg1"/>
              </a:solidFill>
              <a:latin typeface="Grotesque" panose="020B05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b="1" dirty="0">
              <a:solidFill>
                <a:schemeClr val="bg1"/>
              </a:solidFill>
              <a:latin typeface="Grotesque" panose="020B0504020202020204" pitchFamily="34" charset="0"/>
            </a:endParaRPr>
          </a:p>
          <a:p>
            <a:pPr marL="171450" indent="-171450">
              <a:buFontTx/>
              <a:buChar char="-"/>
              <a:defRPr/>
            </a:pPr>
            <a:r>
              <a:rPr lang="en-US" sz="1200" b="1" dirty="0" err="1">
                <a:solidFill>
                  <a:schemeClr val="bg1"/>
                </a:solidFill>
                <a:latin typeface="Grotesque"/>
                <a:sym typeface="Wingdings" pitchFamily="2" charset="2"/>
              </a:rPr>
              <a:t>Debreif</a:t>
            </a:r>
            <a:r>
              <a:rPr lang="en-US" b="1" dirty="0">
                <a:solidFill>
                  <a:schemeClr val="bg1"/>
                </a:solidFill>
                <a:latin typeface="Grotesque"/>
                <a:sym typeface="Wingdings" pitchFamily="2" charset="2"/>
              </a:rPr>
              <a:t> </a:t>
            </a:r>
            <a:endParaRPr lang="en-US" sz="1200" b="1" dirty="0">
              <a:solidFill>
                <a:schemeClr val="bg1"/>
              </a:solidFill>
              <a:latin typeface="Grotesque" panose="020B0504020202020204" pitchFamily="34" charset="0"/>
            </a:endParaRPr>
          </a:p>
          <a:p>
            <a:pPr marL="171450" indent="-171450">
              <a:buFontTx/>
              <a:buChar char="-"/>
              <a:defRPr/>
            </a:pPr>
            <a:r>
              <a:rPr lang="en-US" sz="1200" b="1" dirty="0">
                <a:solidFill>
                  <a:schemeClr val="bg1"/>
                </a:solidFill>
                <a:latin typeface="Grotesque"/>
                <a:sym typeface="Wingdings" pitchFamily="2" charset="2"/>
              </a:rPr>
              <a:t>What were thoughts</a:t>
            </a:r>
            <a:r>
              <a:rPr lang="en-US" b="1" dirty="0">
                <a:solidFill>
                  <a:schemeClr val="bg1"/>
                </a:solidFill>
                <a:latin typeface="Grotesque"/>
                <a:sym typeface="Wingdings" pitchFamily="2" charset="2"/>
              </a:rPr>
              <a:t> </a:t>
            </a:r>
            <a:endParaRPr lang="en-US" sz="1200" b="1" dirty="0">
              <a:solidFill>
                <a:schemeClr val="bg1"/>
              </a:solidFill>
              <a:latin typeface="Grotesque" panose="020B0504020202020204" pitchFamily="34" charset="0"/>
            </a:endParaRPr>
          </a:p>
          <a:p>
            <a:pPr marL="171450" indent="-171450">
              <a:buFontTx/>
              <a:buChar char="-"/>
              <a:defRPr/>
            </a:pPr>
            <a:r>
              <a:rPr lang="en-US" sz="1200" b="1" dirty="0">
                <a:solidFill>
                  <a:schemeClr val="bg1"/>
                </a:solidFill>
                <a:latin typeface="Grotesque"/>
                <a:sym typeface="Wingdings" pitchFamily="2" charset="2"/>
              </a:rPr>
              <a:t>Understand that this does and can shift</a:t>
            </a:r>
            <a:r>
              <a:rPr lang="en-US" b="1" dirty="0">
                <a:solidFill>
                  <a:schemeClr val="bg1"/>
                </a:solidFill>
                <a:latin typeface="Grotesque"/>
                <a:sym typeface="Wingdings" pitchFamily="2" charset="2"/>
              </a:rPr>
              <a:t> </a:t>
            </a:r>
            <a:endParaRPr lang="en-US" sz="1200" b="1" dirty="0">
              <a:solidFill>
                <a:schemeClr val="bg1"/>
              </a:solidFill>
              <a:latin typeface="Grotesque" panose="020B0504020202020204" pitchFamily="34" charset="0"/>
            </a:endParaRPr>
          </a:p>
          <a:p>
            <a:endParaRPr lang="en-US" b="1" dirty="0">
              <a:ea typeface="Calibri"/>
              <a:cs typeface="Calibri"/>
            </a:endParaRPr>
          </a:p>
        </p:txBody>
      </p:sp>
      <p:sp>
        <p:nvSpPr>
          <p:cNvPr id="4" name="Slide Number Placeholder 3"/>
          <p:cNvSpPr>
            <a:spLocks noGrp="1"/>
          </p:cNvSpPr>
          <p:nvPr>
            <p:ph type="sldNum" sz="quarter" idx="5"/>
          </p:nvPr>
        </p:nvSpPr>
        <p:spPr/>
        <p:txBody>
          <a:bodyPr/>
          <a:lstStyle/>
          <a:p>
            <a:fld id="{BA06D923-7548-0449-8360-515D21C4DD70}" type="slidenum">
              <a:rPr lang="en-US" smtClean="0"/>
              <a:t>35</a:t>
            </a:fld>
            <a:endParaRPr lang="en-US"/>
          </a:p>
        </p:txBody>
      </p:sp>
    </p:spTree>
    <p:extLst>
      <p:ext uri="{BB962C8B-B14F-4D97-AF65-F5344CB8AC3E}">
        <p14:creationId xmlns:p14="http://schemas.microsoft.com/office/powerpoint/2010/main" val="16834516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cs typeface="Calibri"/>
              </a:rPr>
              <a:t>Role Play Activity- in pairs </a:t>
            </a:r>
          </a:p>
          <a:p>
            <a:endParaRPr lang="en-US" dirty="0">
              <a:cs typeface="Calibri"/>
            </a:endParaRPr>
          </a:p>
          <a:p>
            <a:r>
              <a:rPr lang="en-US" dirty="0">
                <a:cs typeface="Calibri"/>
              </a:rPr>
              <a:t>Have one person be the student and the other be the advisor/CC </a:t>
            </a:r>
          </a:p>
          <a:p>
            <a:endParaRPr lang="en-US" dirty="0">
              <a:cs typeface="Calibri"/>
            </a:endParaRPr>
          </a:p>
          <a:p>
            <a:r>
              <a:rPr lang="en-US" dirty="0">
                <a:cs typeface="Calibri"/>
              </a:rPr>
              <a:t>Go through what the individual feels is a positive/ meaningful advising meeting 5 minutes or so </a:t>
            </a:r>
          </a:p>
          <a:p>
            <a:r>
              <a:rPr lang="en-US" b="1" dirty="0">
                <a:cs typeface="Calibri"/>
              </a:rPr>
              <a:t>*Create guided questions or subject to help individuals role play a scenario* </a:t>
            </a:r>
          </a:p>
          <a:p>
            <a:endParaRPr lang="en-US" dirty="0">
              <a:cs typeface="Calibri"/>
            </a:endParaRPr>
          </a:p>
          <a:p>
            <a:r>
              <a:rPr lang="en-US" dirty="0">
                <a:cs typeface="Calibri"/>
              </a:rPr>
              <a:t>Have the student then provide feedback on what went well and what could be improved </a:t>
            </a:r>
          </a:p>
          <a:p>
            <a:endParaRPr lang="en-US" dirty="0">
              <a:cs typeface="Calibri"/>
            </a:endParaRPr>
          </a:p>
          <a:p>
            <a:r>
              <a:rPr lang="en-US" dirty="0">
                <a:cs typeface="Calibri"/>
              </a:rPr>
              <a:t>Switch roles and repeat </a:t>
            </a:r>
          </a:p>
          <a:p>
            <a:endParaRPr lang="en-US" dirty="0"/>
          </a:p>
        </p:txBody>
      </p:sp>
      <p:sp>
        <p:nvSpPr>
          <p:cNvPr id="4" name="Slide Number Placeholder 3"/>
          <p:cNvSpPr>
            <a:spLocks noGrp="1"/>
          </p:cNvSpPr>
          <p:nvPr>
            <p:ph type="sldNum" sz="quarter" idx="5"/>
          </p:nvPr>
        </p:nvSpPr>
        <p:spPr/>
        <p:txBody>
          <a:bodyPr/>
          <a:lstStyle/>
          <a:p>
            <a:fld id="{BA06D923-7548-0449-8360-515D21C4DD70}" type="slidenum">
              <a:rPr lang="en-US" smtClean="0"/>
              <a:t>36</a:t>
            </a:fld>
            <a:endParaRPr lang="en-US"/>
          </a:p>
        </p:txBody>
      </p:sp>
    </p:spTree>
    <p:extLst>
      <p:ext uri="{BB962C8B-B14F-4D97-AF65-F5344CB8AC3E}">
        <p14:creationId xmlns:p14="http://schemas.microsoft.com/office/powerpoint/2010/main" val="3394641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Focus on the overall development of students </a:t>
            </a:r>
          </a:p>
          <a:p>
            <a:pPr marL="171450" indent="-171450">
              <a:buFontTx/>
              <a:buChar char="-"/>
            </a:pPr>
            <a:r>
              <a:rPr lang="en-US" dirty="0"/>
              <a:t>Identifying their goals and creating plans to achieve those goals </a:t>
            </a:r>
          </a:p>
          <a:p>
            <a:pPr marL="628650" lvl="1" indent="-171450">
              <a:buFontTx/>
              <a:buChar char="-"/>
            </a:pPr>
            <a:r>
              <a:rPr lang="en-US" dirty="0"/>
              <a:t>What support do they need to further develop and plan </a:t>
            </a:r>
          </a:p>
          <a:p>
            <a:pPr marL="628650" lvl="1" indent="-171450">
              <a:buFontTx/>
              <a:buChar char="-"/>
            </a:pPr>
            <a:endParaRPr lang="en-US" dirty="0"/>
          </a:p>
          <a:p>
            <a:pPr marL="628650" lvl="1" indent="-171450">
              <a:buFontTx/>
              <a:buChar char="-"/>
            </a:pPr>
            <a:r>
              <a:rPr lang="en-US" dirty="0"/>
              <a:t>Explorational: exploration of life goals, vocational goals, program choices</a:t>
            </a:r>
          </a:p>
          <a:p>
            <a:pPr marL="628650" lvl="1" indent="-171450">
              <a:buFontTx/>
              <a:buChar char="-"/>
            </a:pPr>
            <a:r>
              <a:rPr lang="en-US" dirty="0"/>
              <a:t>Facilitating the students' rational processes, environmental and interpersonal interactions, behavioral awareness and problem-solving, decision- making, and evaluation skills </a:t>
            </a:r>
          </a:p>
        </p:txBody>
      </p:sp>
      <p:sp>
        <p:nvSpPr>
          <p:cNvPr id="4" name="Slide Number Placeholder 3"/>
          <p:cNvSpPr>
            <a:spLocks noGrp="1"/>
          </p:cNvSpPr>
          <p:nvPr>
            <p:ph type="sldNum" sz="quarter" idx="5"/>
          </p:nvPr>
        </p:nvSpPr>
        <p:spPr/>
        <p:txBody>
          <a:bodyPr/>
          <a:lstStyle/>
          <a:p>
            <a:fld id="{BA06D923-7548-0449-8360-515D21C4DD70}" type="slidenum">
              <a:rPr lang="en-US" smtClean="0"/>
              <a:t>9</a:t>
            </a:fld>
            <a:endParaRPr lang="en-US"/>
          </a:p>
        </p:txBody>
      </p:sp>
    </p:spTree>
    <p:extLst>
      <p:ext uri="{BB962C8B-B14F-4D97-AF65-F5344CB8AC3E}">
        <p14:creationId xmlns:p14="http://schemas.microsoft.com/office/powerpoint/2010/main" val="37354424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Explain that these are examples of moments of contact but that they will not be limited to these four moments </a:t>
            </a:r>
          </a:p>
          <a:p>
            <a:endParaRPr lang="en-US" dirty="0">
              <a:cs typeface="Calibri"/>
            </a:endParaRPr>
          </a:p>
          <a:p>
            <a:r>
              <a:rPr lang="en-US" dirty="0">
                <a:cs typeface="Calibri"/>
              </a:rPr>
              <a:t>For example, with CEE meetings they will most likely experience multiple meetings with students </a:t>
            </a:r>
          </a:p>
          <a:p>
            <a:r>
              <a:rPr lang="en-US" dirty="0">
                <a:cs typeface="Calibri"/>
              </a:rPr>
              <a:t>	i.e.  Initial CEE Idea meeting, weekly meetings leading up to CEE event, debrief meeting </a:t>
            </a:r>
          </a:p>
        </p:txBody>
      </p:sp>
      <p:sp>
        <p:nvSpPr>
          <p:cNvPr id="4" name="Slide Number Placeholder 3"/>
          <p:cNvSpPr>
            <a:spLocks noGrp="1"/>
          </p:cNvSpPr>
          <p:nvPr>
            <p:ph type="sldNum" sz="quarter" idx="5"/>
          </p:nvPr>
        </p:nvSpPr>
        <p:spPr/>
        <p:txBody>
          <a:bodyPr/>
          <a:lstStyle/>
          <a:p>
            <a:fld id="{BA06D923-7548-0449-8360-515D21C4DD70}" type="slidenum">
              <a:rPr lang="en-US" smtClean="0"/>
              <a:t>37</a:t>
            </a:fld>
            <a:endParaRPr lang="en-US"/>
          </a:p>
        </p:txBody>
      </p:sp>
    </p:spTree>
    <p:extLst>
      <p:ext uri="{BB962C8B-B14F-4D97-AF65-F5344CB8AC3E}">
        <p14:creationId xmlns:p14="http://schemas.microsoft.com/office/powerpoint/2010/main" val="21521839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Small Group Activity – </a:t>
            </a:r>
          </a:p>
          <a:p>
            <a:pPr marL="171450" indent="-171450">
              <a:buFontTx/>
              <a:buChar char="-"/>
            </a:pPr>
            <a:r>
              <a:rPr lang="en-US" dirty="0">
                <a:cs typeface="Calibri"/>
              </a:rPr>
              <a:t>Break out into 4-5 small group where they feel they need more development or support </a:t>
            </a:r>
          </a:p>
          <a:p>
            <a:pPr marL="171450" indent="-171450">
              <a:buFontTx/>
              <a:buChar char="-"/>
            </a:pPr>
            <a:r>
              <a:rPr lang="en-US" dirty="0">
                <a:cs typeface="Calibri"/>
              </a:rPr>
              <a:t>Have individuals discuss the following promotes or go with what topics pop up in discussion </a:t>
            </a:r>
          </a:p>
          <a:p>
            <a:pPr marL="171450" indent="-171450">
              <a:buFontTx/>
              <a:buChar char="-"/>
            </a:pPr>
            <a:endParaRPr lang="en-US" dirty="0">
              <a:cs typeface="Calibri"/>
            </a:endParaRPr>
          </a:p>
        </p:txBody>
      </p:sp>
      <p:sp>
        <p:nvSpPr>
          <p:cNvPr id="4" name="Slide Number Placeholder 3"/>
          <p:cNvSpPr>
            <a:spLocks noGrp="1"/>
          </p:cNvSpPr>
          <p:nvPr>
            <p:ph type="sldNum" sz="quarter" idx="5"/>
          </p:nvPr>
        </p:nvSpPr>
        <p:spPr/>
        <p:txBody>
          <a:bodyPr/>
          <a:lstStyle/>
          <a:p>
            <a:fld id="{BA06D923-7548-0449-8360-515D21C4DD70}" type="slidenum">
              <a:rPr lang="en-US" smtClean="0"/>
              <a:t>38</a:t>
            </a:fld>
            <a:endParaRPr lang="en-US"/>
          </a:p>
        </p:txBody>
      </p:sp>
    </p:spTree>
    <p:extLst>
      <p:ext uri="{BB962C8B-B14F-4D97-AF65-F5344CB8AC3E}">
        <p14:creationId xmlns:p14="http://schemas.microsoft.com/office/powerpoint/2010/main" val="17703119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cs typeface="Calibri"/>
            </a:endParaRPr>
          </a:p>
        </p:txBody>
      </p:sp>
      <p:sp>
        <p:nvSpPr>
          <p:cNvPr id="4" name="Slide Number Placeholder 3"/>
          <p:cNvSpPr>
            <a:spLocks noGrp="1"/>
          </p:cNvSpPr>
          <p:nvPr>
            <p:ph type="sldNum" sz="quarter" idx="5"/>
          </p:nvPr>
        </p:nvSpPr>
        <p:spPr/>
        <p:txBody>
          <a:bodyPr/>
          <a:lstStyle/>
          <a:p>
            <a:fld id="{BA06D923-7548-0449-8360-515D21C4DD70}" type="slidenum">
              <a:rPr lang="en-US" smtClean="0"/>
              <a:t>39</a:t>
            </a:fld>
            <a:endParaRPr lang="en-US"/>
          </a:p>
        </p:txBody>
      </p:sp>
    </p:spTree>
    <p:extLst>
      <p:ext uri="{BB962C8B-B14F-4D97-AF65-F5344CB8AC3E}">
        <p14:creationId xmlns:p14="http://schemas.microsoft.com/office/powerpoint/2010/main" val="41596131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cs typeface="Calibri"/>
            </a:endParaRPr>
          </a:p>
        </p:txBody>
      </p:sp>
      <p:sp>
        <p:nvSpPr>
          <p:cNvPr id="4" name="Slide Number Placeholder 3"/>
          <p:cNvSpPr>
            <a:spLocks noGrp="1"/>
          </p:cNvSpPr>
          <p:nvPr>
            <p:ph type="sldNum" sz="quarter" idx="5"/>
          </p:nvPr>
        </p:nvSpPr>
        <p:spPr/>
        <p:txBody>
          <a:bodyPr/>
          <a:lstStyle/>
          <a:p>
            <a:fld id="{BA06D923-7548-0449-8360-515D21C4DD70}" type="slidenum">
              <a:rPr lang="en-US" smtClean="0"/>
              <a:t>40</a:t>
            </a:fld>
            <a:endParaRPr lang="en-US"/>
          </a:p>
        </p:txBody>
      </p:sp>
    </p:spTree>
    <p:extLst>
      <p:ext uri="{BB962C8B-B14F-4D97-AF65-F5344CB8AC3E}">
        <p14:creationId xmlns:p14="http://schemas.microsoft.com/office/powerpoint/2010/main" val="26924837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06D923-7548-0449-8360-515D21C4DD70}" type="slidenum">
              <a:rPr lang="en-US" smtClean="0"/>
              <a:t>42</a:t>
            </a:fld>
            <a:endParaRPr lang="en-US"/>
          </a:p>
        </p:txBody>
      </p:sp>
    </p:spTree>
    <p:extLst>
      <p:ext uri="{BB962C8B-B14F-4D97-AF65-F5344CB8AC3E}">
        <p14:creationId xmlns:p14="http://schemas.microsoft.com/office/powerpoint/2010/main" val="2446363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06D923-7548-0449-8360-515D21C4DD70}" type="slidenum">
              <a:rPr lang="en-US" smtClean="0"/>
              <a:t>10</a:t>
            </a:fld>
            <a:endParaRPr lang="en-US"/>
          </a:p>
        </p:txBody>
      </p:sp>
    </p:spTree>
    <p:extLst>
      <p:ext uri="{BB962C8B-B14F-4D97-AF65-F5344CB8AC3E}">
        <p14:creationId xmlns:p14="http://schemas.microsoft.com/office/powerpoint/2010/main" val="4214356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Identify a student's strength by building a positive relationship, explore lived experiences background and successes </a:t>
            </a:r>
          </a:p>
          <a:p>
            <a:pPr marL="228600" indent="-228600">
              <a:buAutoNum type="arabicPeriod"/>
            </a:pPr>
            <a:r>
              <a:rPr lang="en-US" dirty="0"/>
              <a:t>Affirming increasing a student's own awareness with skills and abilities they posses </a:t>
            </a:r>
          </a:p>
          <a:p>
            <a:pPr marL="228600" indent="-228600">
              <a:buAutoNum type="arabicPeriod"/>
            </a:pPr>
            <a:r>
              <a:rPr lang="en-US" dirty="0"/>
              <a:t>Discuss aspirations and articulate the connection between strengths and goals </a:t>
            </a:r>
          </a:p>
          <a:p>
            <a:pPr marL="228600" indent="-228600">
              <a:buAutoNum type="arabicPeriod"/>
            </a:pPr>
            <a:r>
              <a:rPr lang="en-US" dirty="0"/>
              <a:t>Planning – goal setting and how to achieve those goals </a:t>
            </a:r>
          </a:p>
          <a:p>
            <a:pPr marL="228600" indent="-228600">
              <a:buAutoNum type="arabicPeriod"/>
            </a:pPr>
            <a:r>
              <a:rPr lang="en-US" dirty="0"/>
              <a:t>Applying students' strengths  to situations and challenges</a:t>
            </a:r>
          </a:p>
          <a:p>
            <a:pPr marL="0" indent="0">
              <a:buNone/>
            </a:pPr>
            <a:endParaRPr lang="en-US" dirty="0"/>
          </a:p>
          <a:p>
            <a:pPr marL="0" indent="0">
              <a:buNone/>
            </a:pPr>
            <a:r>
              <a:rPr lang="en-US" dirty="0"/>
              <a:t>Promotes student achievement and assumes that when students are more aware of their strengths, they will be motivated to set goals achieve at a higher level, make positive choices, and complete the tasks they set out to achieve (Schreiner and Anderson, 2005) </a:t>
            </a:r>
          </a:p>
          <a:p>
            <a:pPr marL="228600" indent="-228600">
              <a:buAutoNum type="arabicPeriod"/>
            </a:pPr>
            <a:endParaRPr lang="en-US" dirty="0"/>
          </a:p>
          <a:p>
            <a:pPr marL="228600" indent="-228600">
              <a:buAutoNum type="arabicPeriod"/>
            </a:pPr>
            <a:endParaRPr lang="en-US" dirty="0"/>
          </a:p>
          <a:p>
            <a:pPr marL="228600" indent="-228600">
              <a:buAutoNum type="arabicPeriod"/>
            </a:pPr>
            <a:endParaRPr lang="en-US" dirty="0"/>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BA06D923-7548-0449-8360-515D21C4DD70}" type="slidenum">
              <a:rPr lang="en-US" smtClean="0"/>
              <a:t>11</a:t>
            </a:fld>
            <a:endParaRPr lang="en-US"/>
          </a:p>
        </p:txBody>
      </p:sp>
    </p:spTree>
    <p:extLst>
      <p:ext uri="{BB962C8B-B14F-4D97-AF65-F5344CB8AC3E}">
        <p14:creationId xmlns:p14="http://schemas.microsoft.com/office/powerpoint/2010/main" val="2448814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Developmental Advising </a:t>
            </a:r>
          </a:p>
          <a:p>
            <a:endParaRPr lang="en-US" dirty="0"/>
          </a:p>
          <a:p>
            <a:endParaRPr lang="en-US" dirty="0"/>
          </a:p>
        </p:txBody>
      </p:sp>
      <p:sp>
        <p:nvSpPr>
          <p:cNvPr id="4" name="Slide Number Placeholder 3"/>
          <p:cNvSpPr>
            <a:spLocks noGrp="1"/>
          </p:cNvSpPr>
          <p:nvPr>
            <p:ph type="sldNum" sz="quarter" idx="5"/>
          </p:nvPr>
        </p:nvSpPr>
        <p:spPr/>
        <p:txBody>
          <a:bodyPr/>
          <a:lstStyle/>
          <a:p>
            <a:fld id="{BA06D923-7548-0449-8360-515D21C4DD70}" type="slidenum">
              <a:rPr lang="en-US" smtClean="0"/>
              <a:t>12</a:t>
            </a:fld>
            <a:endParaRPr lang="en-US"/>
          </a:p>
        </p:txBody>
      </p:sp>
    </p:spTree>
    <p:extLst>
      <p:ext uri="{BB962C8B-B14F-4D97-AF65-F5344CB8AC3E}">
        <p14:creationId xmlns:p14="http://schemas.microsoft.com/office/powerpoint/2010/main" val="218190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Proactive – Intrusive Advising </a:t>
            </a:r>
          </a:p>
          <a:p>
            <a:endParaRPr lang="en-US" dirty="0"/>
          </a:p>
          <a:p>
            <a:endParaRPr lang="en-US" dirty="0"/>
          </a:p>
        </p:txBody>
      </p:sp>
      <p:sp>
        <p:nvSpPr>
          <p:cNvPr id="4" name="Slide Number Placeholder 3"/>
          <p:cNvSpPr>
            <a:spLocks noGrp="1"/>
          </p:cNvSpPr>
          <p:nvPr>
            <p:ph type="sldNum" sz="quarter" idx="5"/>
          </p:nvPr>
        </p:nvSpPr>
        <p:spPr/>
        <p:txBody>
          <a:bodyPr/>
          <a:lstStyle/>
          <a:p>
            <a:fld id="{BA06D923-7548-0449-8360-515D21C4DD70}" type="slidenum">
              <a:rPr lang="en-US" smtClean="0"/>
              <a:t>13</a:t>
            </a:fld>
            <a:endParaRPr lang="en-US"/>
          </a:p>
        </p:txBody>
      </p:sp>
    </p:spTree>
    <p:extLst>
      <p:ext uri="{BB962C8B-B14F-4D97-AF65-F5344CB8AC3E}">
        <p14:creationId xmlns:p14="http://schemas.microsoft.com/office/powerpoint/2010/main" val="4235319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Strengths based advising </a:t>
            </a:r>
          </a:p>
          <a:p>
            <a:endParaRPr lang="en-US" dirty="0"/>
          </a:p>
          <a:p>
            <a:endParaRPr lang="en-US" dirty="0"/>
          </a:p>
        </p:txBody>
      </p:sp>
      <p:sp>
        <p:nvSpPr>
          <p:cNvPr id="4" name="Slide Number Placeholder 3"/>
          <p:cNvSpPr>
            <a:spLocks noGrp="1"/>
          </p:cNvSpPr>
          <p:nvPr>
            <p:ph type="sldNum" sz="quarter" idx="5"/>
          </p:nvPr>
        </p:nvSpPr>
        <p:spPr/>
        <p:txBody>
          <a:bodyPr/>
          <a:lstStyle/>
          <a:p>
            <a:fld id="{BA06D923-7548-0449-8360-515D21C4DD70}" type="slidenum">
              <a:rPr lang="en-US" smtClean="0"/>
              <a:t>14</a:t>
            </a:fld>
            <a:endParaRPr lang="en-US"/>
          </a:p>
        </p:txBody>
      </p:sp>
    </p:spTree>
    <p:extLst>
      <p:ext uri="{BB962C8B-B14F-4D97-AF65-F5344CB8AC3E}">
        <p14:creationId xmlns:p14="http://schemas.microsoft.com/office/powerpoint/2010/main" val="1280994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Strengths based advising </a:t>
            </a:r>
          </a:p>
          <a:p>
            <a:endParaRPr lang="en-US" dirty="0"/>
          </a:p>
          <a:p>
            <a:endParaRPr lang="en-US" dirty="0"/>
          </a:p>
        </p:txBody>
      </p:sp>
      <p:sp>
        <p:nvSpPr>
          <p:cNvPr id="4" name="Slide Number Placeholder 3"/>
          <p:cNvSpPr>
            <a:spLocks noGrp="1"/>
          </p:cNvSpPr>
          <p:nvPr>
            <p:ph type="sldNum" sz="quarter" idx="5"/>
          </p:nvPr>
        </p:nvSpPr>
        <p:spPr/>
        <p:txBody>
          <a:bodyPr/>
          <a:lstStyle/>
          <a:p>
            <a:fld id="{BA06D923-7548-0449-8360-515D21C4DD70}" type="slidenum">
              <a:rPr lang="en-US" smtClean="0"/>
              <a:t>15</a:t>
            </a:fld>
            <a:endParaRPr lang="en-US"/>
          </a:p>
        </p:txBody>
      </p:sp>
    </p:spTree>
    <p:extLst>
      <p:ext uri="{BB962C8B-B14F-4D97-AF65-F5344CB8AC3E}">
        <p14:creationId xmlns:p14="http://schemas.microsoft.com/office/powerpoint/2010/main" val="2794419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7/13/22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7/13/22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7/13/22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7/13/22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7/13/22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7/13/22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microsoft.com/office/2018/10/relationships/comments" Target="../comments/modernComment_127_3884F15E.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video" Target="https://www.youtube.com/embed/68xsRBeocxE?feature=oembed" TargetMode="External"/><Relationship Id="rId5" Type="http://schemas.openxmlformats.org/officeDocument/2006/relationships/image" Target="../media/image7.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hyperlink" Target="https://www.aclu.org/news/racial-justice/kimberle-crenshaw-on-teaching-the-truth-about-race-in-america/" TargetMode="External"/><Relationship Id="rId2" Type="http://schemas.openxmlformats.org/officeDocument/2006/relationships/notesSlide" Target="../notesSlides/notesSlide34.xml"/><Relationship Id="rId1" Type="http://schemas.openxmlformats.org/officeDocument/2006/relationships/slideLayout" Target="../slideLayouts/slideLayout9.xml"/><Relationship Id="rId4" Type="http://schemas.openxmlformats.org/officeDocument/2006/relationships/hyperlink" Target="https://daily.jstor.org/what-is-critical-race-theory/"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153DE9C-EE77-4276-98D4-27A9429C3EBE}"/>
              </a:ext>
            </a:extLst>
          </p:cNvPr>
          <p:cNvSpPr/>
          <p:nvPr/>
        </p:nvSpPr>
        <p:spPr>
          <a:xfrm>
            <a:off x="2057872" y="2394790"/>
            <a:ext cx="8079718" cy="2273405"/>
          </a:xfrm>
          <a:prstGeom prst="rect">
            <a:avLst/>
          </a:prstGeom>
          <a:solidFill>
            <a:srgbClr val="0669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3E96E8-9BF8-45D8-B971-46942541767F}"/>
              </a:ext>
            </a:extLst>
          </p:cNvPr>
          <p:cNvSpPr txBox="1">
            <a:spLocks/>
          </p:cNvSpPr>
          <p:nvPr/>
        </p:nvSpPr>
        <p:spPr>
          <a:xfrm>
            <a:off x="3047667" y="2799726"/>
            <a:ext cx="6337046" cy="14654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dirty="0">
                <a:solidFill>
                  <a:schemeClr val="bg1"/>
                </a:solidFill>
                <a:latin typeface="Modern Love Caps"/>
                <a:cs typeface="Calibri Light"/>
              </a:rPr>
              <a:t>Advising</a:t>
            </a:r>
          </a:p>
          <a:p>
            <a:pPr algn="ctr"/>
            <a:r>
              <a:rPr lang="en-US" sz="1800" dirty="0">
                <a:solidFill>
                  <a:schemeClr val="bg1"/>
                </a:solidFill>
                <a:cs typeface="Calibri Light"/>
              </a:rPr>
              <a:t>By Crystal Couch </a:t>
            </a:r>
          </a:p>
        </p:txBody>
      </p:sp>
      <p:pic>
        <p:nvPicPr>
          <p:cNvPr id="8" name="Picture 15" descr="Logo&#10;&#10;Description automatically generated">
            <a:extLst>
              <a:ext uri="{FF2B5EF4-FFF2-40B4-BE49-F238E27FC236}">
                <a16:creationId xmlns:a16="http://schemas.microsoft.com/office/drawing/2014/main" id="{59671785-566A-4178-8CD2-6B48FA9D3133}"/>
              </a:ext>
            </a:extLst>
          </p:cNvPr>
          <p:cNvPicPr>
            <a:picLocks noChangeAspect="1"/>
          </p:cNvPicPr>
          <p:nvPr/>
        </p:nvPicPr>
        <p:blipFill>
          <a:blip r:embed="rId4"/>
          <a:stretch>
            <a:fillRect/>
          </a:stretch>
        </p:blipFill>
        <p:spPr>
          <a:xfrm>
            <a:off x="10808074" y="5500822"/>
            <a:ext cx="1203511" cy="1160660"/>
          </a:xfrm>
          <a:prstGeom prst="rect">
            <a:avLst/>
          </a:prstGeom>
        </p:spPr>
      </p:pic>
    </p:spTree>
    <p:extLst>
      <p:ext uri="{BB962C8B-B14F-4D97-AF65-F5344CB8AC3E}">
        <p14:creationId xmlns:p14="http://schemas.microsoft.com/office/powerpoint/2010/main" val="948236638"/>
      </p:ext>
    </p:extLst>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71C60-017A-4555-AB75-4B37A8C43647}"/>
              </a:ext>
            </a:extLst>
          </p:cNvPr>
          <p:cNvSpPr>
            <a:spLocks noGrp="1"/>
          </p:cNvSpPr>
          <p:nvPr>
            <p:ph type="title"/>
          </p:nvPr>
        </p:nvSpPr>
        <p:spPr/>
        <p:txBody>
          <a:bodyPr>
            <a:normAutofit/>
          </a:bodyPr>
          <a:lstStyle/>
          <a:p>
            <a:r>
              <a:rPr lang="en-US" sz="7200" dirty="0">
                <a:solidFill>
                  <a:schemeClr val="bg1"/>
                </a:solidFill>
                <a:latin typeface="Modern Love Caps"/>
                <a:cs typeface="Calibri Light"/>
              </a:rPr>
              <a:t>Advising Approaches </a:t>
            </a:r>
            <a:endParaRPr lang="en-US" sz="7200" dirty="0">
              <a:solidFill>
                <a:schemeClr val="bg1"/>
              </a:solidFill>
              <a:latin typeface="Modern Love Caps"/>
            </a:endParaRPr>
          </a:p>
        </p:txBody>
      </p:sp>
      <p:sp>
        <p:nvSpPr>
          <p:cNvPr id="3" name="Text Placeholder 2">
            <a:extLst>
              <a:ext uri="{FF2B5EF4-FFF2-40B4-BE49-F238E27FC236}">
                <a16:creationId xmlns:a16="http://schemas.microsoft.com/office/drawing/2014/main" id="{2B10317B-B103-4438-9142-FCDA5837BAE7}"/>
              </a:ext>
            </a:extLst>
          </p:cNvPr>
          <p:cNvSpPr>
            <a:spLocks noGrp="1"/>
          </p:cNvSpPr>
          <p:nvPr>
            <p:ph type="body" idx="1"/>
          </p:nvPr>
        </p:nvSpPr>
        <p:spPr/>
        <p:txBody>
          <a:bodyPr vert="horz" lIns="91440" tIns="45720" rIns="91440" bIns="45720" rtlCol="0" anchor="t">
            <a:normAutofit/>
          </a:bodyPr>
          <a:lstStyle/>
          <a:p>
            <a:r>
              <a:rPr lang="en-US" sz="4000" dirty="0">
                <a:solidFill>
                  <a:schemeClr val="bg1"/>
                </a:solidFill>
                <a:latin typeface="Grotesque"/>
                <a:cs typeface="Calibri"/>
              </a:rPr>
              <a:t>Strength's- Based Advising </a:t>
            </a:r>
          </a:p>
        </p:txBody>
      </p:sp>
    </p:spTree>
    <p:extLst>
      <p:ext uri="{BB962C8B-B14F-4D97-AF65-F5344CB8AC3E}">
        <p14:creationId xmlns:p14="http://schemas.microsoft.com/office/powerpoint/2010/main" val="1278929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928D5C-6AD0-2B4B-B686-47EA04A47AA5}"/>
              </a:ext>
            </a:extLst>
          </p:cNvPr>
          <p:cNvSpPr/>
          <p:nvPr/>
        </p:nvSpPr>
        <p:spPr>
          <a:xfrm>
            <a:off x="1015741" y="1382286"/>
            <a:ext cx="10160518" cy="4093428"/>
          </a:xfrm>
          <a:prstGeom prst="rect">
            <a:avLst/>
          </a:prstGeom>
        </p:spPr>
        <p:txBody>
          <a:bodyPr wrap="square">
            <a:spAutoFit/>
          </a:bodyPr>
          <a:lstStyle/>
          <a:p>
            <a:r>
              <a:rPr lang="en-US" sz="2600" b="1" dirty="0">
                <a:solidFill>
                  <a:schemeClr val="bg1"/>
                </a:solidFill>
                <a:latin typeface="Grotesque"/>
                <a:cs typeface="Calibri"/>
              </a:rPr>
              <a:t>Key point of strengths – based advising: “ valuing our students' lived experiences, skills, and talents” (Wagner, , p.35) </a:t>
            </a:r>
          </a:p>
          <a:p>
            <a:endParaRPr lang="en-US" sz="2600" b="1" dirty="0">
              <a:solidFill>
                <a:schemeClr val="bg1"/>
              </a:solidFill>
              <a:latin typeface="Grotesque"/>
              <a:cs typeface="Calibri"/>
            </a:endParaRPr>
          </a:p>
          <a:p>
            <a:r>
              <a:rPr lang="en-US" sz="2600" b="1" dirty="0">
                <a:solidFill>
                  <a:schemeClr val="bg1"/>
                </a:solidFill>
                <a:latin typeface="Grotesque"/>
                <a:cs typeface="Calibri"/>
              </a:rPr>
              <a:t>Schreiner’s (2013) Strength- Based Paradigm</a:t>
            </a:r>
          </a:p>
          <a:p>
            <a:r>
              <a:rPr lang="en-US" sz="2600" b="1" dirty="0">
                <a:solidFill>
                  <a:schemeClr val="bg1"/>
                </a:solidFill>
                <a:latin typeface="Grotesque"/>
                <a:cs typeface="Calibri"/>
              </a:rPr>
              <a:t>1. Identify </a:t>
            </a:r>
          </a:p>
          <a:p>
            <a:r>
              <a:rPr lang="en-US" sz="2600" b="1" dirty="0">
                <a:solidFill>
                  <a:schemeClr val="bg1"/>
                </a:solidFill>
                <a:latin typeface="Grotesque"/>
                <a:cs typeface="Calibri"/>
              </a:rPr>
              <a:t>2. Affirming </a:t>
            </a:r>
          </a:p>
          <a:p>
            <a:r>
              <a:rPr lang="en-US" sz="2600" b="1" dirty="0">
                <a:solidFill>
                  <a:schemeClr val="bg1"/>
                </a:solidFill>
                <a:latin typeface="Grotesque"/>
                <a:cs typeface="Calibri"/>
              </a:rPr>
              <a:t>3. Envisioning </a:t>
            </a:r>
          </a:p>
          <a:p>
            <a:r>
              <a:rPr lang="en-US" sz="2600" b="1" dirty="0">
                <a:solidFill>
                  <a:schemeClr val="bg1"/>
                </a:solidFill>
                <a:latin typeface="Grotesque"/>
                <a:cs typeface="Calibri"/>
              </a:rPr>
              <a:t>4. Planning </a:t>
            </a:r>
          </a:p>
          <a:p>
            <a:r>
              <a:rPr lang="en-US" sz="2600" b="1" dirty="0">
                <a:solidFill>
                  <a:schemeClr val="bg1"/>
                </a:solidFill>
                <a:latin typeface="Grotesque"/>
                <a:cs typeface="Calibri"/>
              </a:rPr>
              <a:t>5. Application </a:t>
            </a:r>
          </a:p>
        </p:txBody>
      </p:sp>
      <p:pic>
        <p:nvPicPr>
          <p:cNvPr id="3" name="Picture 4" descr="10 Learning Strengths of Children with Dyslexia (Part 1) | Time4Learning">
            <a:extLst>
              <a:ext uri="{FF2B5EF4-FFF2-40B4-BE49-F238E27FC236}">
                <a16:creationId xmlns:a16="http://schemas.microsoft.com/office/drawing/2014/main" id="{78F2770C-220D-514E-8A76-9714434FA7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5826" y="3429000"/>
            <a:ext cx="3161050" cy="30146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554E474-4BDA-AA46-AD41-26FC87AD1F66}"/>
              </a:ext>
            </a:extLst>
          </p:cNvPr>
          <p:cNvSpPr/>
          <p:nvPr/>
        </p:nvSpPr>
        <p:spPr>
          <a:xfrm>
            <a:off x="2619214" y="415746"/>
            <a:ext cx="7206711" cy="769441"/>
          </a:xfrm>
          <a:prstGeom prst="rect">
            <a:avLst/>
          </a:prstGeom>
        </p:spPr>
        <p:txBody>
          <a:bodyPr wrap="square">
            <a:spAutoFit/>
          </a:bodyPr>
          <a:lstStyle/>
          <a:p>
            <a:r>
              <a:rPr lang="en-US" sz="4400" dirty="0">
                <a:solidFill>
                  <a:schemeClr val="bg1"/>
                </a:solidFill>
                <a:latin typeface="Modern Love Caps"/>
              </a:rPr>
              <a:t>Strengths – Based Advising </a:t>
            </a:r>
            <a:endParaRPr lang="en-US" sz="4400" dirty="0"/>
          </a:p>
        </p:txBody>
      </p:sp>
    </p:spTree>
    <p:extLst>
      <p:ext uri="{BB962C8B-B14F-4D97-AF65-F5344CB8AC3E}">
        <p14:creationId xmlns:p14="http://schemas.microsoft.com/office/powerpoint/2010/main" val="1986002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156F54-3D2A-6E4F-AA20-43E9B81515B9}"/>
              </a:ext>
            </a:extLst>
          </p:cNvPr>
          <p:cNvSpPr/>
          <p:nvPr/>
        </p:nvSpPr>
        <p:spPr>
          <a:xfrm>
            <a:off x="2534768" y="485635"/>
            <a:ext cx="7122463" cy="769441"/>
          </a:xfrm>
          <a:prstGeom prst="rect">
            <a:avLst/>
          </a:prstGeom>
        </p:spPr>
        <p:txBody>
          <a:bodyPr wrap="none">
            <a:spAutoFit/>
          </a:bodyPr>
          <a:lstStyle/>
          <a:p>
            <a:pPr algn="ctr"/>
            <a:r>
              <a:rPr lang="en-US" sz="4400" b="1" dirty="0">
                <a:solidFill>
                  <a:schemeClr val="bg1"/>
                </a:solidFill>
                <a:latin typeface="Modern Love Caps" pitchFamily="82" charset="0"/>
              </a:rPr>
              <a:t>Case Study: Student #1 – Layla </a:t>
            </a:r>
            <a:endParaRPr lang="en-US" sz="4400" dirty="0">
              <a:solidFill>
                <a:schemeClr val="bg1"/>
              </a:solidFill>
              <a:latin typeface="Modern Love Caps" pitchFamily="82" charset="0"/>
            </a:endParaRPr>
          </a:p>
        </p:txBody>
      </p:sp>
      <p:sp>
        <p:nvSpPr>
          <p:cNvPr id="3" name="Rectangle 2">
            <a:extLst>
              <a:ext uri="{FF2B5EF4-FFF2-40B4-BE49-F238E27FC236}">
                <a16:creationId xmlns:a16="http://schemas.microsoft.com/office/drawing/2014/main" id="{0DDB9CE5-EA4A-5E41-9A15-043FB141461A}"/>
              </a:ext>
            </a:extLst>
          </p:cNvPr>
          <p:cNvSpPr/>
          <p:nvPr/>
        </p:nvSpPr>
        <p:spPr>
          <a:xfrm>
            <a:off x="307382" y="1255076"/>
            <a:ext cx="11577234" cy="6186309"/>
          </a:xfrm>
          <a:prstGeom prst="rect">
            <a:avLst/>
          </a:prstGeom>
        </p:spPr>
        <p:txBody>
          <a:bodyPr wrap="square">
            <a:spAutoFit/>
          </a:bodyPr>
          <a:lstStyle/>
          <a:p>
            <a:pPr algn="ctr"/>
            <a:r>
              <a:rPr lang="en-US" sz="3600" b="1" dirty="0">
                <a:solidFill>
                  <a:schemeClr val="bg1"/>
                </a:solidFill>
                <a:latin typeface="Grotesque Light" panose="020B0304020202020204" pitchFamily="34" charset="0"/>
                <a:cs typeface="Times New Roman"/>
              </a:rPr>
              <a:t>Layla is a second-year student who has expressed interest in the VIH program. She wants to apply to the program but does not know if it is right for her. Layla is a biology major and has thought about studying abroad but never thought she would have time to do so. She is also not sure how a study abroad experience would help her find a job after graduation. She reaches out to you to learn more about the program and gain a better sense of whether the program is for her. </a:t>
            </a:r>
          </a:p>
          <a:p>
            <a:pPr algn="ctr"/>
            <a:endParaRPr lang="en-US" sz="3600" b="1" dirty="0">
              <a:solidFill>
                <a:schemeClr val="bg1"/>
              </a:solidFill>
              <a:latin typeface="Grotesque Light" panose="020B0304020202020204" pitchFamily="34" charset="0"/>
              <a:cs typeface="Times New Roman"/>
            </a:endParaRPr>
          </a:p>
          <a:p>
            <a:pPr algn="ctr"/>
            <a:r>
              <a:rPr lang="en-US" sz="3600" b="1" dirty="0">
                <a:solidFill>
                  <a:schemeClr val="bg1"/>
                </a:solidFill>
                <a:latin typeface="Grotesque Light" panose="020B0304020202020204" pitchFamily="34" charset="0"/>
                <a:cs typeface="Times New Roman"/>
              </a:rPr>
              <a:t>How would you advise Layla? </a:t>
            </a:r>
          </a:p>
        </p:txBody>
      </p:sp>
    </p:spTree>
    <p:extLst>
      <p:ext uri="{BB962C8B-B14F-4D97-AF65-F5344CB8AC3E}">
        <p14:creationId xmlns:p14="http://schemas.microsoft.com/office/powerpoint/2010/main" val="2321156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156F54-3D2A-6E4F-AA20-43E9B81515B9}"/>
              </a:ext>
            </a:extLst>
          </p:cNvPr>
          <p:cNvSpPr/>
          <p:nvPr/>
        </p:nvSpPr>
        <p:spPr>
          <a:xfrm>
            <a:off x="2513928" y="485635"/>
            <a:ext cx="7164141" cy="769441"/>
          </a:xfrm>
          <a:prstGeom prst="rect">
            <a:avLst/>
          </a:prstGeom>
        </p:spPr>
        <p:txBody>
          <a:bodyPr wrap="none">
            <a:spAutoFit/>
          </a:bodyPr>
          <a:lstStyle/>
          <a:p>
            <a:pPr algn="ctr"/>
            <a:r>
              <a:rPr lang="en-US" sz="4400" b="1" dirty="0">
                <a:solidFill>
                  <a:schemeClr val="bg1"/>
                </a:solidFill>
                <a:latin typeface="Modern Love Caps" pitchFamily="82" charset="0"/>
              </a:rPr>
              <a:t>Case Study: Student #2 – Dakota</a:t>
            </a:r>
            <a:endParaRPr lang="en-US" sz="4400" dirty="0">
              <a:solidFill>
                <a:schemeClr val="bg1"/>
              </a:solidFill>
              <a:latin typeface="Modern Love Caps" pitchFamily="82" charset="0"/>
            </a:endParaRPr>
          </a:p>
        </p:txBody>
      </p:sp>
      <p:sp>
        <p:nvSpPr>
          <p:cNvPr id="4" name="Rectangle 3">
            <a:extLst>
              <a:ext uri="{FF2B5EF4-FFF2-40B4-BE49-F238E27FC236}">
                <a16:creationId xmlns:a16="http://schemas.microsoft.com/office/drawing/2014/main" id="{721CBC41-342F-5547-8DC3-E9AC370D5897}"/>
              </a:ext>
            </a:extLst>
          </p:cNvPr>
          <p:cNvSpPr/>
          <p:nvPr/>
        </p:nvSpPr>
        <p:spPr>
          <a:xfrm>
            <a:off x="1362559" y="1556209"/>
            <a:ext cx="9466882" cy="523220"/>
          </a:xfrm>
          <a:prstGeom prst="rect">
            <a:avLst/>
          </a:prstGeom>
        </p:spPr>
        <p:txBody>
          <a:bodyPr wrap="square">
            <a:spAutoFit/>
          </a:bodyPr>
          <a:lstStyle/>
          <a:p>
            <a:pPr algn="ctr"/>
            <a:endParaRPr lang="en-US" sz="2800" b="1" dirty="0">
              <a:solidFill>
                <a:schemeClr val="bg1"/>
              </a:solidFill>
              <a:latin typeface="Grotesque Light" panose="020B0304020202020204" pitchFamily="34" charset="0"/>
              <a:cs typeface="Times New Roman"/>
            </a:endParaRPr>
          </a:p>
        </p:txBody>
      </p:sp>
      <p:sp>
        <p:nvSpPr>
          <p:cNvPr id="5" name="Rectangle 4">
            <a:extLst>
              <a:ext uri="{FF2B5EF4-FFF2-40B4-BE49-F238E27FC236}">
                <a16:creationId xmlns:a16="http://schemas.microsoft.com/office/drawing/2014/main" id="{AA251253-EBC8-F345-AE1B-9F988ABAC5A8}"/>
              </a:ext>
            </a:extLst>
          </p:cNvPr>
          <p:cNvSpPr/>
          <p:nvPr/>
        </p:nvSpPr>
        <p:spPr>
          <a:xfrm>
            <a:off x="828511" y="1255076"/>
            <a:ext cx="10534973" cy="4524315"/>
          </a:xfrm>
          <a:prstGeom prst="rect">
            <a:avLst/>
          </a:prstGeom>
        </p:spPr>
        <p:txBody>
          <a:bodyPr wrap="square">
            <a:spAutoFit/>
          </a:bodyPr>
          <a:lstStyle/>
          <a:p>
            <a:pPr algn="ctr"/>
            <a:r>
              <a:rPr lang="en-US" sz="3600" b="1" dirty="0">
                <a:solidFill>
                  <a:schemeClr val="bg1"/>
                </a:solidFill>
                <a:latin typeface="Grotesque Light"/>
                <a:cs typeface="Times New Roman"/>
              </a:rPr>
              <a:t>Dakota has recently interviewed to be a part of the VIH program. During the interview, Dakota expressed that they are unsure of what program they want to go on. When they went to go look at possible programs, they became overwhelmed and anxious. Dakota is worried that they will make the wrong choice. </a:t>
            </a:r>
          </a:p>
          <a:p>
            <a:pPr algn="ctr"/>
            <a:r>
              <a:rPr lang="en-US" sz="3600" b="1" dirty="0">
                <a:solidFill>
                  <a:schemeClr val="bg1"/>
                </a:solidFill>
                <a:latin typeface="Grotesque Light"/>
                <a:cs typeface="Times New Roman"/>
              </a:rPr>
              <a:t>How would you help Dakota in this situation? </a:t>
            </a:r>
            <a:endParaRPr lang="en-US" sz="3600" b="1" dirty="0">
              <a:solidFill>
                <a:schemeClr val="bg1"/>
              </a:solidFill>
              <a:latin typeface="Grotesque Light" panose="020B0304020202020204" pitchFamily="34" charset="0"/>
              <a:cs typeface="Times New Roman"/>
            </a:endParaRPr>
          </a:p>
        </p:txBody>
      </p:sp>
    </p:spTree>
    <p:extLst>
      <p:ext uri="{BB962C8B-B14F-4D97-AF65-F5344CB8AC3E}">
        <p14:creationId xmlns:p14="http://schemas.microsoft.com/office/powerpoint/2010/main" val="2918546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156F54-3D2A-6E4F-AA20-43E9B81515B9}"/>
              </a:ext>
            </a:extLst>
          </p:cNvPr>
          <p:cNvSpPr/>
          <p:nvPr/>
        </p:nvSpPr>
        <p:spPr>
          <a:xfrm>
            <a:off x="2756781" y="335068"/>
            <a:ext cx="6678431" cy="769441"/>
          </a:xfrm>
          <a:prstGeom prst="rect">
            <a:avLst/>
          </a:prstGeom>
        </p:spPr>
        <p:txBody>
          <a:bodyPr wrap="none">
            <a:spAutoFit/>
          </a:bodyPr>
          <a:lstStyle/>
          <a:p>
            <a:pPr algn="ctr"/>
            <a:r>
              <a:rPr lang="en-US" sz="4400" b="1" dirty="0">
                <a:solidFill>
                  <a:schemeClr val="bg1"/>
                </a:solidFill>
                <a:latin typeface="Modern Love Caps" pitchFamily="82" charset="0"/>
              </a:rPr>
              <a:t>Case Study: Student #3 – Jess</a:t>
            </a:r>
            <a:endParaRPr lang="en-US" sz="4400" dirty="0">
              <a:solidFill>
                <a:schemeClr val="bg1"/>
              </a:solidFill>
              <a:latin typeface="Modern Love Caps" pitchFamily="82" charset="0"/>
            </a:endParaRPr>
          </a:p>
        </p:txBody>
      </p:sp>
      <p:sp>
        <p:nvSpPr>
          <p:cNvPr id="4" name="Rectangle 3">
            <a:extLst>
              <a:ext uri="{FF2B5EF4-FFF2-40B4-BE49-F238E27FC236}">
                <a16:creationId xmlns:a16="http://schemas.microsoft.com/office/drawing/2014/main" id="{721CBC41-342F-5547-8DC3-E9AC370D5897}"/>
              </a:ext>
            </a:extLst>
          </p:cNvPr>
          <p:cNvSpPr/>
          <p:nvPr/>
        </p:nvSpPr>
        <p:spPr>
          <a:xfrm>
            <a:off x="1362559" y="1556209"/>
            <a:ext cx="9466882" cy="523220"/>
          </a:xfrm>
          <a:prstGeom prst="rect">
            <a:avLst/>
          </a:prstGeom>
        </p:spPr>
        <p:txBody>
          <a:bodyPr wrap="square">
            <a:spAutoFit/>
          </a:bodyPr>
          <a:lstStyle/>
          <a:p>
            <a:pPr algn="ctr"/>
            <a:endParaRPr lang="en-US" sz="2800" b="1" dirty="0">
              <a:solidFill>
                <a:schemeClr val="bg1"/>
              </a:solidFill>
              <a:latin typeface="Grotesque Light" panose="020B0304020202020204" pitchFamily="34" charset="0"/>
              <a:cs typeface="Times New Roman"/>
            </a:endParaRPr>
          </a:p>
        </p:txBody>
      </p:sp>
      <p:sp>
        <p:nvSpPr>
          <p:cNvPr id="5" name="Rectangle 4">
            <a:extLst>
              <a:ext uri="{FF2B5EF4-FFF2-40B4-BE49-F238E27FC236}">
                <a16:creationId xmlns:a16="http://schemas.microsoft.com/office/drawing/2014/main" id="{AA251253-EBC8-F345-AE1B-9F988ABAC5A8}"/>
              </a:ext>
            </a:extLst>
          </p:cNvPr>
          <p:cNvSpPr/>
          <p:nvPr/>
        </p:nvSpPr>
        <p:spPr>
          <a:xfrm>
            <a:off x="673528" y="890621"/>
            <a:ext cx="10534973" cy="5632311"/>
          </a:xfrm>
          <a:prstGeom prst="rect">
            <a:avLst/>
          </a:prstGeom>
        </p:spPr>
        <p:txBody>
          <a:bodyPr wrap="square">
            <a:spAutoFit/>
          </a:bodyPr>
          <a:lstStyle/>
          <a:p>
            <a:pPr algn="ctr"/>
            <a:r>
              <a:rPr lang="en-US" sz="3600" b="1" dirty="0">
                <a:solidFill>
                  <a:schemeClr val="bg1"/>
                </a:solidFill>
                <a:latin typeface="Grotesque Light"/>
                <a:cs typeface="Times New Roman"/>
              </a:rPr>
              <a:t>After attending the Fall Leadership Conference, Jess is concerned with how she will work with her CEE group. She expresses to you in an email that she is worried about the groups teamwork as she has not heard a response from the other team members  in a while. As a result, she begins to feel stressed about the outcome of the groups CEE Event and does not know what she wants to achieve through the CEE. </a:t>
            </a:r>
          </a:p>
          <a:p>
            <a:pPr algn="ctr"/>
            <a:r>
              <a:rPr lang="en-US" sz="3600" b="1" dirty="0">
                <a:solidFill>
                  <a:schemeClr val="bg1"/>
                </a:solidFill>
                <a:latin typeface="Grotesque Light"/>
                <a:cs typeface="Times New Roman"/>
              </a:rPr>
              <a:t>How would you advise Jess through this situation?   </a:t>
            </a:r>
            <a:endParaRPr lang="en-US" sz="3600" b="1" dirty="0">
              <a:solidFill>
                <a:schemeClr val="bg1"/>
              </a:solidFill>
              <a:latin typeface="Grotesque Light" panose="020B0304020202020204" pitchFamily="34" charset="0"/>
              <a:cs typeface="Times New Roman"/>
            </a:endParaRPr>
          </a:p>
        </p:txBody>
      </p:sp>
    </p:spTree>
    <p:extLst>
      <p:ext uri="{BB962C8B-B14F-4D97-AF65-F5344CB8AC3E}">
        <p14:creationId xmlns:p14="http://schemas.microsoft.com/office/powerpoint/2010/main" val="2449666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156F54-3D2A-6E4F-AA20-43E9B81515B9}"/>
              </a:ext>
            </a:extLst>
          </p:cNvPr>
          <p:cNvSpPr/>
          <p:nvPr/>
        </p:nvSpPr>
        <p:spPr>
          <a:xfrm>
            <a:off x="2183709" y="335068"/>
            <a:ext cx="7630615" cy="769441"/>
          </a:xfrm>
          <a:prstGeom prst="rect">
            <a:avLst/>
          </a:prstGeom>
        </p:spPr>
        <p:txBody>
          <a:bodyPr wrap="none">
            <a:spAutoFit/>
          </a:bodyPr>
          <a:lstStyle/>
          <a:p>
            <a:pPr algn="ctr"/>
            <a:r>
              <a:rPr lang="en-US" sz="4400" b="1" dirty="0">
                <a:solidFill>
                  <a:schemeClr val="bg1"/>
                </a:solidFill>
                <a:latin typeface="Modern Love Caps" pitchFamily="82" charset="0"/>
              </a:rPr>
              <a:t>Case Study: Student #4 – Morgan </a:t>
            </a:r>
            <a:endParaRPr lang="en-US" sz="4400" dirty="0">
              <a:solidFill>
                <a:schemeClr val="bg1"/>
              </a:solidFill>
              <a:latin typeface="Modern Love Caps" pitchFamily="82" charset="0"/>
            </a:endParaRPr>
          </a:p>
        </p:txBody>
      </p:sp>
      <p:sp>
        <p:nvSpPr>
          <p:cNvPr id="4" name="Rectangle 3">
            <a:extLst>
              <a:ext uri="{FF2B5EF4-FFF2-40B4-BE49-F238E27FC236}">
                <a16:creationId xmlns:a16="http://schemas.microsoft.com/office/drawing/2014/main" id="{721CBC41-342F-5547-8DC3-E9AC370D5897}"/>
              </a:ext>
            </a:extLst>
          </p:cNvPr>
          <p:cNvSpPr/>
          <p:nvPr/>
        </p:nvSpPr>
        <p:spPr>
          <a:xfrm>
            <a:off x="1362559" y="1556209"/>
            <a:ext cx="9466882" cy="523220"/>
          </a:xfrm>
          <a:prstGeom prst="rect">
            <a:avLst/>
          </a:prstGeom>
        </p:spPr>
        <p:txBody>
          <a:bodyPr wrap="square">
            <a:spAutoFit/>
          </a:bodyPr>
          <a:lstStyle/>
          <a:p>
            <a:pPr algn="ctr"/>
            <a:endParaRPr lang="en-US" sz="2800" b="1" dirty="0">
              <a:solidFill>
                <a:schemeClr val="bg1"/>
              </a:solidFill>
              <a:latin typeface="Grotesque Light" panose="020B0304020202020204" pitchFamily="34" charset="0"/>
              <a:cs typeface="Times New Roman"/>
            </a:endParaRPr>
          </a:p>
        </p:txBody>
      </p:sp>
      <p:sp>
        <p:nvSpPr>
          <p:cNvPr id="5" name="Rectangle 4">
            <a:extLst>
              <a:ext uri="{FF2B5EF4-FFF2-40B4-BE49-F238E27FC236}">
                <a16:creationId xmlns:a16="http://schemas.microsoft.com/office/drawing/2014/main" id="{AA251253-EBC8-F345-AE1B-9F988ABAC5A8}"/>
              </a:ext>
            </a:extLst>
          </p:cNvPr>
          <p:cNvSpPr/>
          <p:nvPr/>
        </p:nvSpPr>
        <p:spPr>
          <a:xfrm>
            <a:off x="110837" y="1322327"/>
            <a:ext cx="12081163" cy="4524315"/>
          </a:xfrm>
          <a:prstGeom prst="rect">
            <a:avLst/>
          </a:prstGeom>
        </p:spPr>
        <p:txBody>
          <a:bodyPr wrap="square">
            <a:spAutoFit/>
          </a:bodyPr>
          <a:lstStyle/>
          <a:p>
            <a:pPr algn="ctr"/>
            <a:r>
              <a:rPr lang="en-US" sz="3200" b="1" dirty="0">
                <a:solidFill>
                  <a:schemeClr val="bg1"/>
                </a:solidFill>
                <a:latin typeface="Grotesque Light"/>
                <a:cs typeface="Times New Roman"/>
              </a:rPr>
              <a:t>Morgan is a perspective applicant to the VIH program who has met with you on multiple occasions in preparation for interviews. Morgan has expressed to you that they want to go on a 6-week program to Spain that cost $10,958. After a quick conversation with them, you notice that Morgan would not qualify for supplementary funds from the program and is not a Pell Grant recipient. In order to set up Morgan for success you are considering presenting them with a budgeting plan, how would you advise Morgan through this situation? </a:t>
            </a:r>
            <a:endParaRPr lang="en-US" sz="3200" b="1" dirty="0">
              <a:solidFill>
                <a:schemeClr val="bg1"/>
              </a:solidFill>
              <a:latin typeface="Grotesque Light" panose="020B0304020202020204" pitchFamily="34" charset="0"/>
              <a:cs typeface="Times New Roman"/>
            </a:endParaRPr>
          </a:p>
        </p:txBody>
      </p:sp>
    </p:spTree>
    <p:extLst>
      <p:ext uri="{BB962C8B-B14F-4D97-AF65-F5344CB8AC3E}">
        <p14:creationId xmlns:p14="http://schemas.microsoft.com/office/powerpoint/2010/main" val="4270171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1CBC41-342F-5547-8DC3-E9AC370D5897}"/>
              </a:ext>
            </a:extLst>
          </p:cNvPr>
          <p:cNvSpPr/>
          <p:nvPr/>
        </p:nvSpPr>
        <p:spPr>
          <a:xfrm>
            <a:off x="1362559" y="1556209"/>
            <a:ext cx="9466882" cy="523220"/>
          </a:xfrm>
          <a:prstGeom prst="rect">
            <a:avLst/>
          </a:prstGeom>
        </p:spPr>
        <p:txBody>
          <a:bodyPr wrap="square">
            <a:spAutoFit/>
          </a:bodyPr>
          <a:lstStyle/>
          <a:p>
            <a:pPr algn="ctr"/>
            <a:endParaRPr lang="en-US" sz="2800" b="1" dirty="0">
              <a:solidFill>
                <a:schemeClr val="bg1"/>
              </a:solidFill>
              <a:latin typeface="Grotesque Light" panose="020B0304020202020204" pitchFamily="34" charset="0"/>
              <a:cs typeface="Times New Roman"/>
            </a:endParaRPr>
          </a:p>
        </p:txBody>
      </p:sp>
      <p:sp>
        <p:nvSpPr>
          <p:cNvPr id="3" name="Rectangle 2">
            <a:extLst>
              <a:ext uri="{FF2B5EF4-FFF2-40B4-BE49-F238E27FC236}">
                <a16:creationId xmlns:a16="http://schemas.microsoft.com/office/drawing/2014/main" id="{FC8E21B6-48B6-3042-8659-C1550562C069}"/>
              </a:ext>
            </a:extLst>
          </p:cNvPr>
          <p:cNvSpPr/>
          <p:nvPr/>
        </p:nvSpPr>
        <p:spPr>
          <a:xfrm>
            <a:off x="2271312" y="532130"/>
            <a:ext cx="7308412" cy="769441"/>
          </a:xfrm>
          <a:prstGeom prst="rect">
            <a:avLst/>
          </a:prstGeom>
        </p:spPr>
        <p:txBody>
          <a:bodyPr wrap="none">
            <a:spAutoFit/>
          </a:bodyPr>
          <a:lstStyle/>
          <a:p>
            <a:pPr algn="ctr"/>
            <a:r>
              <a:rPr lang="en-US" sz="4400" dirty="0">
                <a:solidFill>
                  <a:schemeClr val="bg1"/>
                </a:solidFill>
                <a:latin typeface="Modern Love Caps"/>
                <a:cs typeface="Calibri Light"/>
              </a:rPr>
              <a:t>How Faculty Approach Advising  </a:t>
            </a:r>
            <a:endParaRPr lang="en-US" sz="4400" dirty="0">
              <a:solidFill>
                <a:schemeClr val="bg1"/>
              </a:solidFill>
            </a:endParaRPr>
          </a:p>
        </p:txBody>
      </p:sp>
      <p:pic>
        <p:nvPicPr>
          <p:cNvPr id="6" name="Online Media 14" descr="The Advisee-Advisor Relationship - 02. How Faculty Approach Advising">
            <a:hlinkClick r:id="" action="ppaction://media"/>
            <a:extLst>
              <a:ext uri="{FF2B5EF4-FFF2-40B4-BE49-F238E27FC236}">
                <a16:creationId xmlns:a16="http://schemas.microsoft.com/office/drawing/2014/main" id="{8C6F6579-EA57-074D-AAF3-C54CC47B5DFD}"/>
              </a:ext>
            </a:extLst>
          </p:cNvPr>
          <p:cNvPicPr>
            <a:picLocks noRot="1" noChangeAspect="1"/>
          </p:cNvPicPr>
          <p:nvPr>
            <a:videoFile r:link="rId1"/>
          </p:nvPr>
        </p:nvPicPr>
        <p:blipFill>
          <a:blip r:embed="rId5"/>
          <a:stretch>
            <a:fillRect/>
          </a:stretch>
        </p:blipFill>
        <p:spPr>
          <a:xfrm>
            <a:off x="1586323" y="1460337"/>
            <a:ext cx="8968023" cy="4865533"/>
          </a:xfrm>
          <a:prstGeom prst="rect">
            <a:avLst/>
          </a:prstGeom>
        </p:spPr>
      </p:pic>
    </p:spTree>
    <p:extLst>
      <p:ext uri="{BB962C8B-B14F-4D97-AF65-F5344CB8AC3E}">
        <p14:creationId xmlns:p14="http://schemas.microsoft.com/office/powerpoint/2010/main" val="193100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153DE9C-EE77-4276-98D4-27A9429C3EBE}"/>
              </a:ext>
            </a:extLst>
          </p:cNvPr>
          <p:cNvSpPr/>
          <p:nvPr/>
        </p:nvSpPr>
        <p:spPr>
          <a:xfrm>
            <a:off x="2057872" y="2394790"/>
            <a:ext cx="8079718" cy="2273405"/>
          </a:xfrm>
          <a:prstGeom prst="rect">
            <a:avLst/>
          </a:prstGeom>
          <a:solidFill>
            <a:srgbClr val="0669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3E96E8-9BF8-45D8-B971-46942541767F}"/>
              </a:ext>
            </a:extLst>
          </p:cNvPr>
          <p:cNvSpPr txBox="1">
            <a:spLocks/>
          </p:cNvSpPr>
          <p:nvPr/>
        </p:nvSpPr>
        <p:spPr>
          <a:xfrm>
            <a:off x="2994193" y="2485569"/>
            <a:ext cx="6577677" cy="16860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7200" dirty="0">
                <a:solidFill>
                  <a:schemeClr val="bg1"/>
                </a:solidFill>
                <a:latin typeface="Modern Love Caps"/>
                <a:cs typeface="Calibri Light"/>
              </a:rPr>
              <a:t>Holistic Advising </a:t>
            </a:r>
            <a:endParaRPr lang="en-US" sz="7200" dirty="0">
              <a:solidFill>
                <a:schemeClr val="bg1"/>
              </a:solidFill>
              <a:cs typeface="Calibri Light"/>
            </a:endParaRPr>
          </a:p>
        </p:txBody>
      </p:sp>
      <p:sp>
        <p:nvSpPr>
          <p:cNvPr id="6" name="TextBox 5">
            <a:extLst>
              <a:ext uri="{FF2B5EF4-FFF2-40B4-BE49-F238E27FC236}">
                <a16:creationId xmlns:a16="http://schemas.microsoft.com/office/drawing/2014/main" id="{C889842D-124C-49DE-B66E-71255C642B11}"/>
              </a:ext>
            </a:extLst>
          </p:cNvPr>
          <p:cNvSpPr txBox="1"/>
          <p:nvPr/>
        </p:nvSpPr>
        <p:spPr>
          <a:xfrm>
            <a:off x="2348785" y="3669993"/>
            <a:ext cx="786849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i="1" dirty="0">
                <a:solidFill>
                  <a:srgbClr val="C8DADA"/>
                </a:solidFill>
                <a:latin typeface="Grotesque Light"/>
                <a:cs typeface="Calibri"/>
              </a:rPr>
              <a:t>Supporting Our Students</a:t>
            </a:r>
            <a:r>
              <a:rPr lang="en-US" sz="4800" i="1" dirty="0">
                <a:solidFill>
                  <a:srgbClr val="C8DADA"/>
                </a:solidFill>
                <a:latin typeface="Grotesque Light"/>
                <a:cs typeface="Calibri"/>
              </a:rPr>
              <a:t> </a:t>
            </a:r>
            <a:endParaRPr lang="en-US" dirty="0">
              <a:solidFill>
                <a:srgbClr val="C8DADA"/>
              </a:solidFill>
              <a:cs typeface="Calibri"/>
            </a:endParaRPr>
          </a:p>
        </p:txBody>
      </p:sp>
      <p:pic>
        <p:nvPicPr>
          <p:cNvPr id="8" name="Picture 15" descr="Logo&#10;&#10;Description automatically generated">
            <a:extLst>
              <a:ext uri="{FF2B5EF4-FFF2-40B4-BE49-F238E27FC236}">
                <a16:creationId xmlns:a16="http://schemas.microsoft.com/office/drawing/2014/main" id="{59671785-566A-4178-8CD2-6B48FA9D3133}"/>
              </a:ext>
            </a:extLst>
          </p:cNvPr>
          <p:cNvPicPr>
            <a:picLocks noChangeAspect="1"/>
          </p:cNvPicPr>
          <p:nvPr/>
        </p:nvPicPr>
        <p:blipFill>
          <a:blip r:embed="rId3"/>
          <a:stretch>
            <a:fillRect/>
          </a:stretch>
        </p:blipFill>
        <p:spPr>
          <a:xfrm>
            <a:off x="10808074" y="5500822"/>
            <a:ext cx="1203511" cy="1160660"/>
          </a:xfrm>
          <a:prstGeom prst="rect">
            <a:avLst/>
          </a:prstGeom>
        </p:spPr>
      </p:pic>
    </p:spTree>
    <p:extLst>
      <p:ext uri="{BB962C8B-B14F-4D97-AF65-F5344CB8AC3E}">
        <p14:creationId xmlns:p14="http://schemas.microsoft.com/office/powerpoint/2010/main" val="4254352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156F54-3D2A-6E4F-AA20-43E9B81515B9}"/>
              </a:ext>
            </a:extLst>
          </p:cNvPr>
          <p:cNvSpPr/>
          <p:nvPr/>
        </p:nvSpPr>
        <p:spPr>
          <a:xfrm>
            <a:off x="6003631" y="335068"/>
            <a:ext cx="184730" cy="769441"/>
          </a:xfrm>
          <a:prstGeom prst="rect">
            <a:avLst/>
          </a:prstGeom>
        </p:spPr>
        <p:txBody>
          <a:bodyPr wrap="none">
            <a:spAutoFit/>
          </a:bodyPr>
          <a:lstStyle/>
          <a:p>
            <a:pPr algn="ctr"/>
            <a:endParaRPr lang="en-US" sz="4400" dirty="0">
              <a:solidFill>
                <a:schemeClr val="bg1"/>
              </a:solidFill>
              <a:latin typeface="Modern Love Caps" pitchFamily="82" charset="0"/>
            </a:endParaRPr>
          </a:p>
        </p:txBody>
      </p:sp>
      <p:sp>
        <p:nvSpPr>
          <p:cNvPr id="4" name="Rectangle 3">
            <a:extLst>
              <a:ext uri="{FF2B5EF4-FFF2-40B4-BE49-F238E27FC236}">
                <a16:creationId xmlns:a16="http://schemas.microsoft.com/office/drawing/2014/main" id="{721CBC41-342F-5547-8DC3-E9AC370D5897}"/>
              </a:ext>
            </a:extLst>
          </p:cNvPr>
          <p:cNvSpPr/>
          <p:nvPr/>
        </p:nvSpPr>
        <p:spPr>
          <a:xfrm>
            <a:off x="1362559" y="1556209"/>
            <a:ext cx="9466882" cy="523220"/>
          </a:xfrm>
          <a:prstGeom prst="rect">
            <a:avLst/>
          </a:prstGeom>
        </p:spPr>
        <p:txBody>
          <a:bodyPr wrap="square">
            <a:spAutoFit/>
          </a:bodyPr>
          <a:lstStyle/>
          <a:p>
            <a:pPr algn="ctr"/>
            <a:endParaRPr lang="en-US" sz="2800" b="1" dirty="0">
              <a:solidFill>
                <a:schemeClr val="bg1"/>
              </a:solidFill>
              <a:latin typeface="Grotesque Light" panose="020B0304020202020204" pitchFamily="34" charset="0"/>
              <a:cs typeface="Times New Roman"/>
            </a:endParaRPr>
          </a:p>
        </p:txBody>
      </p:sp>
      <p:sp>
        <p:nvSpPr>
          <p:cNvPr id="5" name="Rectangle 4">
            <a:extLst>
              <a:ext uri="{FF2B5EF4-FFF2-40B4-BE49-F238E27FC236}">
                <a16:creationId xmlns:a16="http://schemas.microsoft.com/office/drawing/2014/main" id="{AA251253-EBC8-F345-AE1B-9F988ABAC5A8}"/>
              </a:ext>
            </a:extLst>
          </p:cNvPr>
          <p:cNvSpPr/>
          <p:nvPr/>
        </p:nvSpPr>
        <p:spPr>
          <a:xfrm>
            <a:off x="673528" y="890621"/>
            <a:ext cx="10534973" cy="646331"/>
          </a:xfrm>
          <a:prstGeom prst="rect">
            <a:avLst/>
          </a:prstGeom>
        </p:spPr>
        <p:txBody>
          <a:bodyPr wrap="square">
            <a:spAutoFit/>
          </a:bodyPr>
          <a:lstStyle/>
          <a:p>
            <a:pPr algn="ctr"/>
            <a:endParaRPr lang="en-US" sz="3600" b="1" dirty="0">
              <a:solidFill>
                <a:schemeClr val="bg1"/>
              </a:solidFill>
              <a:latin typeface="Grotesque Light" panose="020B0304020202020204" pitchFamily="34" charset="0"/>
              <a:cs typeface="Times New Roman"/>
            </a:endParaRPr>
          </a:p>
        </p:txBody>
      </p:sp>
      <p:sp>
        <p:nvSpPr>
          <p:cNvPr id="3" name="Rectangle 2">
            <a:extLst>
              <a:ext uri="{FF2B5EF4-FFF2-40B4-BE49-F238E27FC236}">
                <a16:creationId xmlns:a16="http://schemas.microsoft.com/office/drawing/2014/main" id="{5417AED8-7BAB-3E4F-A303-EAA8513070CA}"/>
              </a:ext>
            </a:extLst>
          </p:cNvPr>
          <p:cNvSpPr/>
          <p:nvPr/>
        </p:nvSpPr>
        <p:spPr>
          <a:xfrm>
            <a:off x="3028998" y="486643"/>
            <a:ext cx="5824031" cy="769441"/>
          </a:xfrm>
          <a:prstGeom prst="rect">
            <a:avLst/>
          </a:prstGeom>
        </p:spPr>
        <p:txBody>
          <a:bodyPr wrap="none">
            <a:spAutoFit/>
          </a:bodyPr>
          <a:lstStyle/>
          <a:p>
            <a:pPr algn="ctr"/>
            <a:r>
              <a:rPr lang="en-US" sz="4400" dirty="0">
                <a:solidFill>
                  <a:schemeClr val="bg1"/>
                </a:solidFill>
                <a:latin typeface="Modern Love Caps"/>
                <a:cs typeface="Calibri Light"/>
              </a:rPr>
              <a:t>Holistic Student Support </a:t>
            </a:r>
            <a:endParaRPr lang="en-US" sz="4400" dirty="0">
              <a:solidFill>
                <a:schemeClr val="bg1"/>
              </a:solidFill>
            </a:endParaRPr>
          </a:p>
        </p:txBody>
      </p:sp>
      <p:sp>
        <p:nvSpPr>
          <p:cNvPr id="6" name="Rectangle 5">
            <a:extLst>
              <a:ext uri="{FF2B5EF4-FFF2-40B4-BE49-F238E27FC236}">
                <a16:creationId xmlns:a16="http://schemas.microsoft.com/office/drawing/2014/main" id="{9513BA43-0E5B-0A41-91A9-A5B5067DB08F}"/>
              </a:ext>
            </a:extLst>
          </p:cNvPr>
          <p:cNvSpPr/>
          <p:nvPr/>
        </p:nvSpPr>
        <p:spPr>
          <a:xfrm>
            <a:off x="925042" y="1536952"/>
            <a:ext cx="10341907" cy="3970318"/>
          </a:xfrm>
          <a:prstGeom prst="rect">
            <a:avLst/>
          </a:prstGeom>
        </p:spPr>
        <p:txBody>
          <a:bodyPr wrap="square">
            <a:spAutoFit/>
          </a:bodyPr>
          <a:lstStyle/>
          <a:p>
            <a:pPr algn="ctr"/>
            <a:r>
              <a:rPr lang="en-US" sz="3600" b="1" dirty="0">
                <a:solidFill>
                  <a:schemeClr val="bg1"/>
                </a:solidFill>
                <a:latin typeface="Grotesque" panose="020B0504020202020204" pitchFamily="34" charset="0"/>
              </a:rPr>
              <a:t>Intentional planning and integration of critical student academic and personal support (Achieving the Dream, 2022). </a:t>
            </a:r>
          </a:p>
          <a:p>
            <a:pPr algn="ctr"/>
            <a:endParaRPr lang="en-US" sz="3600" b="1" dirty="0">
              <a:solidFill>
                <a:schemeClr val="bg1"/>
              </a:solidFill>
              <a:latin typeface="Grotesque" panose="020B0504020202020204" pitchFamily="34" charset="0"/>
            </a:endParaRPr>
          </a:p>
          <a:p>
            <a:pPr algn="ctr"/>
            <a:r>
              <a:rPr lang="en-US" sz="3600" b="1" dirty="0">
                <a:solidFill>
                  <a:schemeClr val="bg1"/>
                </a:solidFill>
                <a:latin typeface="Grotesque" panose="020B0504020202020204" pitchFamily="34" charset="0"/>
              </a:rPr>
              <a:t>When advising students, it is important to look to an "intentional Student-Centered" model (Achieving the Dream, 2022). </a:t>
            </a:r>
          </a:p>
        </p:txBody>
      </p:sp>
    </p:spTree>
    <p:extLst>
      <p:ext uri="{BB962C8B-B14F-4D97-AF65-F5344CB8AC3E}">
        <p14:creationId xmlns:p14="http://schemas.microsoft.com/office/powerpoint/2010/main" val="3417357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156F54-3D2A-6E4F-AA20-43E9B81515B9}"/>
              </a:ext>
            </a:extLst>
          </p:cNvPr>
          <p:cNvSpPr/>
          <p:nvPr/>
        </p:nvSpPr>
        <p:spPr>
          <a:xfrm>
            <a:off x="6003631" y="335068"/>
            <a:ext cx="184730" cy="769441"/>
          </a:xfrm>
          <a:prstGeom prst="rect">
            <a:avLst/>
          </a:prstGeom>
        </p:spPr>
        <p:txBody>
          <a:bodyPr wrap="none">
            <a:spAutoFit/>
          </a:bodyPr>
          <a:lstStyle/>
          <a:p>
            <a:pPr algn="ctr"/>
            <a:endParaRPr lang="en-US" sz="4400" dirty="0">
              <a:solidFill>
                <a:schemeClr val="bg1"/>
              </a:solidFill>
              <a:latin typeface="Modern Love Caps" pitchFamily="82" charset="0"/>
            </a:endParaRPr>
          </a:p>
        </p:txBody>
      </p:sp>
      <p:sp>
        <p:nvSpPr>
          <p:cNvPr id="4" name="Rectangle 3">
            <a:extLst>
              <a:ext uri="{FF2B5EF4-FFF2-40B4-BE49-F238E27FC236}">
                <a16:creationId xmlns:a16="http://schemas.microsoft.com/office/drawing/2014/main" id="{721CBC41-342F-5547-8DC3-E9AC370D5897}"/>
              </a:ext>
            </a:extLst>
          </p:cNvPr>
          <p:cNvSpPr/>
          <p:nvPr/>
        </p:nvSpPr>
        <p:spPr>
          <a:xfrm>
            <a:off x="1362559" y="1556209"/>
            <a:ext cx="9466882" cy="523220"/>
          </a:xfrm>
          <a:prstGeom prst="rect">
            <a:avLst/>
          </a:prstGeom>
        </p:spPr>
        <p:txBody>
          <a:bodyPr wrap="square">
            <a:spAutoFit/>
          </a:bodyPr>
          <a:lstStyle/>
          <a:p>
            <a:pPr algn="ctr"/>
            <a:endParaRPr lang="en-US" sz="2800" b="1" dirty="0">
              <a:solidFill>
                <a:schemeClr val="bg1"/>
              </a:solidFill>
              <a:latin typeface="Grotesque Light" panose="020B0304020202020204" pitchFamily="34" charset="0"/>
              <a:cs typeface="Times New Roman"/>
            </a:endParaRPr>
          </a:p>
        </p:txBody>
      </p:sp>
      <p:sp>
        <p:nvSpPr>
          <p:cNvPr id="5" name="Rectangle 4">
            <a:extLst>
              <a:ext uri="{FF2B5EF4-FFF2-40B4-BE49-F238E27FC236}">
                <a16:creationId xmlns:a16="http://schemas.microsoft.com/office/drawing/2014/main" id="{AA251253-EBC8-F345-AE1B-9F988ABAC5A8}"/>
              </a:ext>
            </a:extLst>
          </p:cNvPr>
          <p:cNvSpPr/>
          <p:nvPr/>
        </p:nvSpPr>
        <p:spPr>
          <a:xfrm>
            <a:off x="673528" y="890621"/>
            <a:ext cx="10534973" cy="646331"/>
          </a:xfrm>
          <a:prstGeom prst="rect">
            <a:avLst/>
          </a:prstGeom>
        </p:spPr>
        <p:txBody>
          <a:bodyPr wrap="square">
            <a:spAutoFit/>
          </a:bodyPr>
          <a:lstStyle/>
          <a:p>
            <a:pPr algn="ctr"/>
            <a:endParaRPr lang="en-US" sz="3600" b="1" dirty="0">
              <a:solidFill>
                <a:schemeClr val="bg1"/>
              </a:solidFill>
              <a:latin typeface="Grotesque Light" panose="020B0304020202020204" pitchFamily="34" charset="0"/>
              <a:cs typeface="Times New Roman"/>
            </a:endParaRPr>
          </a:p>
        </p:txBody>
      </p:sp>
      <p:pic>
        <p:nvPicPr>
          <p:cNvPr id="6" name="Picture 2">
            <a:extLst>
              <a:ext uri="{FF2B5EF4-FFF2-40B4-BE49-F238E27FC236}">
                <a16:creationId xmlns:a16="http://schemas.microsoft.com/office/drawing/2014/main" id="{7ECB45B1-AC09-8A42-9DA0-F48865F7B0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699" y="389475"/>
            <a:ext cx="10671321" cy="6290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53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8" name="Picture 7" descr="NACADA &amp;gt; Resources &amp;gt; Pillars &amp;gt; Core Competencies">
            <a:extLst>
              <a:ext uri="{FF2B5EF4-FFF2-40B4-BE49-F238E27FC236}">
                <a16:creationId xmlns:a16="http://schemas.microsoft.com/office/drawing/2014/main" id="{A1878F82-7741-E648-8175-71E93608B4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881" y="184620"/>
            <a:ext cx="6802136" cy="649224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2FF4401E-0F03-9E44-B153-8B3C13FD8E87}"/>
              </a:ext>
            </a:extLst>
          </p:cNvPr>
          <p:cNvSpPr/>
          <p:nvPr/>
        </p:nvSpPr>
        <p:spPr>
          <a:xfrm>
            <a:off x="6012872" y="279507"/>
            <a:ext cx="6096000" cy="1754326"/>
          </a:xfrm>
          <a:prstGeom prst="rect">
            <a:avLst/>
          </a:prstGeom>
        </p:spPr>
        <p:txBody>
          <a:bodyPr>
            <a:spAutoFit/>
          </a:bodyPr>
          <a:lstStyle/>
          <a:p>
            <a:pPr algn="ctr"/>
            <a:r>
              <a:rPr lang="en-US" sz="3600" b="1" dirty="0">
                <a:solidFill>
                  <a:schemeClr val="bg1"/>
                </a:solidFill>
                <a:latin typeface="Modern Love Caps"/>
                <a:cs typeface="Segoe UI"/>
              </a:rPr>
              <a:t>NACADA</a:t>
            </a:r>
            <a:r>
              <a:rPr lang="en-US" sz="3600" dirty="0">
                <a:solidFill>
                  <a:schemeClr val="bg1"/>
                </a:solidFill>
                <a:latin typeface="Modern Love Caps"/>
                <a:cs typeface="Segoe UI"/>
              </a:rPr>
              <a:t>​</a:t>
            </a:r>
          </a:p>
          <a:p>
            <a:pPr algn="ctr"/>
            <a:r>
              <a:rPr lang="en-US" sz="3600" b="1" dirty="0">
                <a:solidFill>
                  <a:schemeClr val="bg1"/>
                </a:solidFill>
                <a:latin typeface="Modern Love Caps"/>
                <a:cs typeface="Segoe UI"/>
              </a:rPr>
              <a:t>The Global Community For Academic Advising </a:t>
            </a:r>
            <a:r>
              <a:rPr lang="en-US" dirty="0">
                <a:solidFill>
                  <a:schemeClr val="bg1"/>
                </a:solidFill>
                <a:latin typeface="Modern Love Caps"/>
                <a:cs typeface="Segoe UI"/>
              </a:rPr>
              <a:t>​</a:t>
            </a:r>
          </a:p>
        </p:txBody>
      </p:sp>
      <p:sp>
        <p:nvSpPr>
          <p:cNvPr id="10" name="Rectangle 9">
            <a:extLst>
              <a:ext uri="{FF2B5EF4-FFF2-40B4-BE49-F238E27FC236}">
                <a16:creationId xmlns:a16="http://schemas.microsoft.com/office/drawing/2014/main" id="{E0A9704D-43CD-E74F-B030-D89CF3B51D08}"/>
              </a:ext>
            </a:extLst>
          </p:cNvPr>
          <p:cNvSpPr/>
          <p:nvPr/>
        </p:nvSpPr>
        <p:spPr>
          <a:xfrm>
            <a:off x="7109361" y="2555703"/>
            <a:ext cx="5196293" cy="3539430"/>
          </a:xfrm>
          <a:prstGeom prst="rect">
            <a:avLst/>
          </a:prstGeom>
        </p:spPr>
        <p:txBody>
          <a:bodyPr wrap="square">
            <a:spAutoFit/>
          </a:bodyPr>
          <a:lstStyle/>
          <a:p>
            <a:r>
              <a:rPr lang="en-US" sz="2800" b="1" dirty="0">
                <a:solidFill>
                  <a:schemeClr val="bg1"/>
                </a:solidFill>
                <a:latin typeface="Grotesque"/>
              </a:rPr>
              <a:t>NACADA: An association of professional advisors, counselors, faculty, administrators, and students working to enhance the educational development of students (NACADA, 2022).</a:t>
            </a:r>
          </a:p>
        </p:txBody>
      </p:sp>
    </p:spTree>
    <p:extLst>
      <p:ext uri="{BB962C8B-B14F-4D97-AF65-F5344CB8AC3E}">
        <p14:creationId xmlns:p14="http://schemas.microsoft.com/office/powerpoint/2010/main" val="701025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156F54-3D2A-6E4F-AA20-43E9B81515B9}"/>
              </a:ext>
            </a:extLst>
          </p:cNvPr>
          <p:cNvSpPr/>
          <p:nvPr/>
        </p:nvSpPr>
        <p:spPr>
          <a:xfrm>
            <a:off x="6003631" y="335068"/>
            <a:ext cx="184730" cy="769441"/>
          </a:xfrm>
          <a:prstGeom prst="rect">
            <a:avLst/>
          </a:prstGeom>
        </p:spPr>
        <p:txBody>
          <a:bodyPr wrap="none">
            <a:spAutoFit/>
          </a:bodyPr>
          <a:lstStyle/>
          <a:p>
            <a:pPr algn="ctr"/>
            <a:endParaRPr lang="en-US" sz="4400" dirty="0">
              <a:solidFill>
                <a:schemeClr val="bg1"/>
              </a:solidFill>
              <a:latin typeface="Modern Love Caps" pitchFamily="82" charset="0"/>
            </a:endParaRPr>
          </a:p>
        </p:txBody>
      </p:sp>
      <p:sp>
        <p:nvSpPr>
          <p:cNvPr id="4" name="Rectangle 3">
            <a:extLst>
              <a:ext uri="{FF2B5EF4-FFF2-40B4-BE49-F238E27FC236}">
                <a16:creationId xmlns:a16="http://schemas.microsoft.com/office/drawing/2014/main" id="{721CBC41-342F-5547-8DC3-E9AC370D5897}"/>
              </a:ext>
            </a:extLst>
          </p:cNvPr>
          <p:cNvSpPr/>
          <p:nvPr/>
        </p:nvSpPr>
        <p:spPr>
          <a:xfrm>
            <a:off x="1362559" y="1556209"/>
            <a:ext cx="9466882" cy="523220"/>
          </a:xfrm>
          <a:prstGeom prst="rect">
            <a:avLst/>
          </a:prstGeom>
        </p:spPr>
        <p:txBody>
          <a:bodyPr wrap="square">
            <a:spAutoFit/>
          </a:bodyPr>
          <a:lstStyle/>
          <a:p>
            <a:pPr algn="ctr"/>
            <a:endParaRPr lang="en-US" sz="2800" b="1" dirty="0">
              <a:solidFill>
                <a:schemeClr val="bg1"/>
              </a:solidFill>
              <a:latin typeface="Grotesque Light" panose="020B0304020202020204" pitchFamily="34" charset="0"/>
              <a:cs typeface="Times New Roman"/>
            </a:endParaRPr>
          </a:p>
        </p:txBody>
      </p:sp>
      <p:sp>
        <p:nvSpPr>
          <p:cNvPr id="5" name="Rectangle 4">
            <a:extLst>
              <a:ext uri="{FF2B5EF4-FFF2-40B4-BE49-F238E27FC236}">
                <a16:creationId xmlns:a16="http://schemas.microsoft.com/office/drawing/2014/main" id="{AA251253-EBC8-F345-AE1B-9F988ABAC5A8}"/>
              </a:ext>
            </a:extLst>
          </p:cNvPr>
          <p:cNvSpPr/>
          <p:nvPr/>
        </p:nvSpPr>
        <p:spPr>
          <a:xfrm>
            <a:off x="673528" y="890621"/>
            <a:ext cx="10534973" cy="646331"/>
          </a:xfrm>
          <a:prstGeom prst="rect">
            <a:avLst/>
          </a:prstGeom>
        </p:spPr>
        <p:txBody>
          <a:bodyPr wrap="square">
            <a:spAutoFit/>
          </a:bodyPr>
          <a:lstStyle/>
          <a:p>
            <a:pPr algn="ctr"/>
            <a:endParaRPr lang="en-US" sz="3600" b="1" dirty="0">
              <a:solidFill>
                <a:schemeClr val="bg1"/>
              </a:solidFill>
              <a:latin typeface="Grotesque Light" panose="020B0304020202020204" pitchFamily="34" charset="0"/>
              <a:cs typeface="Times New Roman"/>
            </a:endParaRPr>
          </a:p>
        </p:txBody>
      </p:sp>
      <p:pic>
        <p:nvPicPr>
          <p:cNvPr id="6" name="Picture 2">
            <a:extLst>
              <a:ext uri="{FF2B5EF4-FFF2-40B4-BE49-F238E27FC236}">
                <a16:creationId xmlns:a16="http://schemas.microsoft.com/office/drawing/2014/main" id="{003F789F-6D47-F34F-9133-401CA131D63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033"/>
          <a:stretch/>
        </p:blipFill>
        <p:spPr bwMode="auto">
          <a:xfrm>
            <a:off x="384737" y="506466"/>
            <a:ext cx="10444704" cy="5801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192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156F54-3D2A-6E4F-AA20-43E9B81515B9}"/>
              </a:ext>
            </a:extLst>
          </p:cNvPr>
          <p:cNvSpPr/>
          <p:nvPr/>
        </p:nvSpPr>
        <p:spPr>
          <a:xfrm>
            <a:off x="6003631" y="335068"/>
            <a:ext cx="184730" cy="769441"/>
          </a:xfrm>
          <a:prstGeom prst="rect">
            <a:avLst/>
          </a:prstGeom>
        </p:spPr>
        <p:txBody>
          <a:bodyPr wrap="none">
            <a:spAutoFit/>
          </a:bodyPr>
          <a:lstStyle/>
          <a:p>
            <a:pPr algn="ctr"/>
            <a:endParaRPr lang="en-US" sz="4400" dirty="0">
              <a:solidFill>
                <a:schemeClr val="bg1"/>
              </a:solidFill>
              <a:latin typeface="Modern Love Caps" pitchFamily="82" charset="0"/>
            </a:endParaRPr>
          </a:p>
        </p:txBody>
      </p:sp>
      <p:sp>
        <p:nvSpPr>
          <p:cNvPr id="4" name="Rectangle 3">
            <a:extLst>
              <a:ext uri="{FF2B5EF4-FFF2-40B4-BE49-F238E27FC236}">
                <a16:creationId xmlns:a16="http://schemas.microsoft.com/office/drawing/2014/main" id="{721CBC41-342F-5547-8DC3-E9AC370D5897}"/>
              </a:ext>
            </a:extLst>
          </p:cNvPr>
          <p:cNvSpPr/>
          <p:nvPr/>
        </p:nvSpPr>
        <p:spPr>
          <a:xfrm>
            <a:off x="1362559" y="1556209"/>
            <a:ext cx="9466882" cy="523220"/>
          </a:xfrm>
          <a:prstGeom prst="rect">
            <a:avLst/>
          </a:prstGeom>
        </p:spPr>
        <p:txBody>
          <a:bodyPr wrap="square">
            <a:spAutoFit/>
          </a:bodyPr>
          <a:lstStyle/>
          <a:p>
            <a:pPr algn="ctr"/>
            <a:endParaRPr lang="en-US" sz="2800" b="1" dirty="0">
              <a:solidFill>
                <a:schemeClr val="bg1"/>
              </a:solidFill>
              <a:latin typeface="Grotesque Light" panose="020B0304020202020204" pitchFamily="34" charset="0"/>
              <a:cs typeface="Times New Roman"/>
            </a:endParaRPr>
          </a:p>
        </p:txBody>
      </p:sp>
      <p:sp>
        <p:nvSpPr>
          <p:cNvPr id="5" name="Rectangle 4">
            <a:extLst>
              <a:ext uri="{FF2B5EF4-FFF2-40B4-BE49-F238E27FC236}">
                <a16:creationId xmlns:a16="http://schemas.microsoft.com/office/drawing/2014/main" id="{AA251253-EBC8-F345-AE1B-9F988ABAC5A8}"/>
              </a:ext>
            </a:extLst>
          </p:cNvPr>
          <p:cNvSpPr/>
          <p:nvPr/>
        </p:nvSpPr>
        <p:spPr>
          <a:xfrm>
            <a:off x="736144" y="251682"/>
            <a:ext cx="10534973" cy="769441"/>
          </a:xfrm>
          <a:prstGeom prst="rect">
            <a:avLst/>
          </a:prstGeom>
        </p:spPr>
        <p:txBody>
          <a:bodyPr wrap="square">
            <a:spAutoFit/>
          </a:bodyPr>
          <a:lstStyle/>
          <a:p>
            <a:pPr algn="ctr"/>
            <a:r>
              <a:rPr lang="en-US" sz="4400" dirty="0">
                <a:solidFill>
                  <a:schemeClr val="bg1"/>
                </a:solidFill>
                <a:latin typeface="Modern Love Caps"/>
              </a:rPr>
              <a:t>Holistic Advising with VIH: Considerations </a:t>
            </a:r>
            <a:endParaRPr lang="en-US" sz="4400" b="1" dirty="0">
              <a:solidFill>
                <a:schemeClr val="bg1"/>
              </a:solidFill>
              <a:latin typeface="Grotesque Light" panose="020B0304020202020204" pitchFamily="34" charset="0"/>
              <a:cs typeface="Times New Roman"/>
            </a:endParaRPr>
          </a:p>
        </p:txBody>
      </p:sp>
      <p:sp>
        <p:nvSpPr>
          <p:cNvPr id="3" name="Rectangle 2">
            <a:extLst>
              <a:ext uri="{FF2B5EF4-FFF2-40B4-BE49-F238E27FC236}">
                <a16:creationId xmlns:a16="http://schemas.microsoft.com/office/drawing/2014/main" id="{0521AB67-FFCC-AA40-B9B6-E46375FF12A3}"/>
              </a:ext>
            </a:extLst>
          </p:cNvPr>
          <p:cNvSpPr/>
          <p:nvPr/>
        </p:nvSpPr>
        <p:spPr>
          <a:xfrm>
            <a:off x="289302" y="1362546"/>
            <a:ext cx="6808922" cy="5016758"/>
          </a:xfrm>
          <a:prstGeom prst="rect">
            <a:avLst/>
          </a:prstGeom>
        </p:spPr>
        <p:txBody>
          <a:bodyPr wrap="square">
            <a:spAutoFit/>
          </a:bodyPr>
          <a:lstStyle/>
          <a:p>
            <a:r>
              <a:rPr lang="en-US" sz="3200" dirty="0">
                <a:solidFill>
                  <a:schemeClr val="bg1"/>
                </a:solidFill>
                <a:latin typeface="Grotesque"/>
                <a:cs typeface="Calibri"/>
              </a:rPr>
              <a:t>Student Centered &amp; Care and Support </a:t>
            </a:r>
          </a:p>
          <a:p>
            <a:r>
              <a:rPr lang="en-US" sz="3200" dirty="0">
                <a:solidFill>
                  <a:schemeClr val="bg1"/>
                </a:solidFill>
                <a:latin typeface="Grotesque"/>
                <a:cs typeface="Calibri"/>
              </a:rPr>
              <a:t>Challenge &amp; Support </a:t>
            </a:r>
          </a:p>
          <a:p>
            <a:r>
              <a:rPr lang="en-US" sz="3200" dirty="0">
                <a:solidFill>
                  <a:schemeClr val="bg1"/>
                </a:solidFill>
                <a:latin typeface="Grotesque"/>
                <a:cs typeface="Calibri"/>
              </a:rPr>
              <a:t>Focus on the whole student not just the VIH student </a:t>
            </a:r>
          </a:p>
          <a:p>
            <a:r>
              <a:rPr lang="en-US" sz="3200" dirty="0">
                <a:solidFill>
                  <a:schemeClr val="bg1"/>
                </a:solidFill>
                <a:latin typeface="Grotesque"/>
                <a:cs typeface="Calibri"/>
              </a:rPr>
              <a:t>Language  </a:t>
            </a:r>
          </a:p>
          <a:p>
            <a:r>
              <a:rPr lang="en-US" sz="3200" dirty="0">
                <a:solidFill>
                  <a:schemeClr val="bg1"/>
                </a:solidFill>
                <a:latin typeface="Grotesque"/>
                <a:cs typeface="Calibri"/>
              </a:rPr>
              <a:t>Personal Reflection and Identification of Biases</a:t>
            </a:r>
          </a:p>
          <a:p>
            <a:r>
              <a:rPr lang="en-US" sz="3200" dirty="0">
                <a:solidFill>
                  <a:schemeClr val="bg1"/>
                </a:solidFill>
                <a:latin typeface="Grotesque"/>
                <a:cs typeface="Calibri"/>
              </a:rPr>
              <a:t>Equity focus  </a:t>
            </a:r>
          </a:p>
          <a:p>
            <a:r>
              <a:rPr lang="en-US" sz="3200" dirty="0">
                <a:solidFill>
                  <a:schemeClr val="bg1"/>
                </a:solidFill>
                <a:latin typeface="Grotesque"/>
                <a:cs typeface="Calibri"/>
              </a:rPr>
              <a:t>Going to College in a COVID world </a:t>
            </a:r>
          </a:p>
        </p:txBody>
      </p:sp>
      <p:pic>
        <p:nvPicPr>
          <p:cNvPr id="6" name="Picture 2" descr="What is Academic Advising? | Academic Advising Center | University of  Nebraska Omaha">
            <a:extLst>
              <a:ext uri="{FF2B5EF4-FFF2-40B4-BE49-F238E27FC236}">
                <a16:creationId xmlns:a16="http://schemas.microsoft.com/office/drawing/2014/main" id="{C816D55A-A5B9-1547-A2D2-E0B2265ECBB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6" t="-2235" r="16771" b="2235"/>
          <a:stretch/>
        </p:blipFill>
        <p:spPr bwMode="auto">
          <a:xfrm>
            <a:off x="7098224" y="1347270"/>
            <a:ext cx="4527540" cy="3806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977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156F54-3D2A-6E4F-AA20-43E9B81515B9}"/>
              </a:ext>
            </a:extLst>
          </p:cNvPr>
          <p:cNvSpPr/>
          <p:nvPr/>
        </p:nvSpPr>
        <p:spPr>
          <a:xfrm>
            <a:off x="6003631" y="335068"/>
            <a:ext cx="184730" cy="769441"/>
          </a:xfrm>
          <a:prstGeom prst="rect">
            <a:avLst/>
          </a:prstGeom>
        </p:spPr>
        <p:txBody>
          <a:bodyPr wrap="none">
            <a:spAutoFit/>
          </a:bodyPr>
          <a:lstStyle/>
          <a:p>
            <a:pPr algn="ctr"/>
            <a:endParaRPr lang="en-US" sz="4400" dirty="0">
              <a:solidFill>
                <a:schemeClr val="bg1"/>
              </a:solidFill>
              <a:latin typeface="Modern Love Caps" pitchFamily="82" charset="0"/>
            </a:endParaRPr>
          </a:p>
        </p:txBody>
      </p:sp>
      <p:sp>
        <p:nvSpPr>
          <p:cNvPr id="5" name="Rectangle 4">
            <a:extLst>
              <a:ext uri="{FF2B5EF4-FFF2-40B4-BE49-F238E27FC236}">
                <a16:creationId xmlns:a16="http://schemas.microsoft.com/office/drawing/2014/main" id="{AA251253-EBC8-F345-AE1B-9F988ABAC5A8}"/>
              </a:ext>
            </a:extLst>
          </p:cNvPr>
          <p:cNvSpPr/>
          <p:nvPr/>
        </p:nvSpPr>
        <p:spPr>
          <a:xfrm>
            <a:off x="611535" y="458178"/>
            <a:ext cx="10534973" cy="769441"/>
          </a:xfrm>
          <a:prstGeom prst="rect">
            <a:avLst/>
          </a:prstGeom>
        </p:spPr>
        <p:txBody>
          <a:bodyPr wrap="square">
            <a:spAutoFit/>
          </a:bodyPr>
          <a:lstStyle/>
          <a:p>
            <a:pPr algn="ctr"/>
            <a:r>
              <a:rPr lang="en-US" sz="4400" b="1" dirty="0">
                <a:solidFill>
                  <a:schemeClr val="bg1"/>
                </a:solidFill>
                <a:latin typeface="Modern Love Caps" pitchFamily="82" charset="0"/>
                <a:cs typeface="Times New Roman"/>
              </a:rPr>
              <a:t>Centering Our Students </a:t>
            </a:r>
          </a:p>
        </p:txBody>
      </p:sp>
      <p:sp>
        <p:nvSpPr>
          <p:cNvPr id="9" name="TextBox 8">
            <a:extLst>
              <a:ext uri="{FF2B5EF4-FFF2-40B4-BE49-F238E27FC236}">
                <a16:creationId xmlns:a16="http://schemas.microsoft.com/office/drawing/2014/main" id="{1FD61409-6DEC-F043-8742-6C777347DE58}"/>
              </a:ext>
            </a:extLst>
          </p:cNvPr>
          <p:cNvSpPr txBox="1"/>
          <p:nvPr/>
        </p:nvSpPr>
        <p:spPr>
          <a:xfrm>
            <a:off x="1507523" y="1471830"/>
            <a:ext cx="9113977" cy="5693866"/>
          </a:xfrm>
          <a:prstGeom prst="rect">
            <a:avLst/>
          </a:prstGeom>
          <a:noFill/>
        </p:spPr>
        <p:txBody>
          <a:bodyPr wrap="square" rtlCol="0">
            <a:spAutoFit/>
          </a:bodyPr>
          <a:lstStyle/>
          <a:p>
            <a:pPr marL="342900" indent="-342900">
              <a:buFontTx/>
              <a:buChar char="-"/>
            </a:pPr>
            <a:r>
              <a:rPr lang="en-US" sz="2800" b="1" dirty="0">
                <a:solidFill>
                  <a:schemeClr val="bg1"/>
                </a:solidFill>
                <a:latin typeface="Grotesque" panose="020B0504020202020204" pitchFamily="34" charset="0"/>
              </a:rPr>
              <a:t>Centering the needs of the students </a:t>
            </a:r>
          </a:p>
          <a:p>
            <a:pPr marL="342900" indent="-342900">
              <a:buFontTx/>
              <a:buChar char="-"/>
            </a:pPr>
            <a:r>
              <a:rPr lang="en-US" sz="2800" b="1" dirty="0">
                <a:solidFill>
                  <a:schemeClr val="bg1"/>
                </a:solidFill>
                <a:latin typeface="Grotesque" panose="020B0504020202020204" pitchFamily="34" charset="0"/>
              </a:rPr>
              <a:t>Want to provide a students with a sense of support </a:t>
            </a:r>
          </a:p>
          <a:p>
            <a:pPr marL="800100" lvl="1" indent="-342900">
              <a:buFontTx/>
              <a:buChar char="-"/>
            </a:pPr>
            <a:r>
              <a:rPr lang="en-US" sz="2800" b="1" dirty="0">
                <a:solidFill>
                  <a:schemeClr val="bg1"/>
                </a:solidFill>
                <a:latin typeface="Grotesque" panose="020B0504020202020204" pitchFamily="34" charset="0"/>
              </a:rPr>
              <a:t> we want students to feel as thought we will support them no matter the decision they make </a:t>
            </a:r>
          </a:p>
          <a:p>
            <a:pPr marL="342900" indent="-342900">
              <a:buFontTx/>
              <a:buChar char="-"/>
            </a:pPr>
            <a:r>
              <a:rPr lang="en-US" sz="2800" b="1" dirty="0">
                <a:solidFill>
                  <a:schemeClr val="bg1"/>
                </a:solidFill>
                <a:latin typeface="Grotesque" panose="020B0504020202020204" pitchFamily="34" charset="0"/>
              </a:rPr>
              <a:t>Approach students through a holistic lens</a:t>
            </a:r>
          </a:p>
          <a:p>
            <a:pPr marL="342900" indent="-342900">
              <a:buFontTx/>
              <a:buChar char="-"/>
            </a:pPr>
            <a:r>
              <a:rPr lang="en-US" sz="2800" b="1" dirty="0">
                <a:solidFill>
                  <a:schemeClr val="bg1"/>
                </a:solidFill>
                <a:latin typeface="Grotesque" panose="020B0504020202020204" pitchFamily="34" charset="0"/>
              </a:rPr>
              <a:t>Avoid the single story</a:t>
            </a:r>
          </a:p>
          <a:p>
            <a:pPr marL="342900" indent="-342900">
              <a:buFontTx/>
              <a:buChar char="-"/>
            </a:pPr>
            <a:endParaRPr lang="en-US" sz="2800" b="1" dirty="0">
              <a:solidFill>
                <a:schemeClr val="bg1"/>
              </a:solidFill>
              <a:latin typeface="Grotesque" panose="020B0504020202020204" pitchFamily="34" charset="0"/>
            </a:endParaRPr>
          </a:p>
          <a:p>
            <a:pPr marL="342900" indent="-342900">
              <a:buFontTx/>
              <a:buChar char="-"/>
            </a:pPr>
            <a:endParaRPr lang="en-US" sz="2800" b="1" dirty="0">
              <a:solidFill>
                <a:schemeClr val="bg1"/>
              </a:solidFill>
              <a:latin typeface="Grotesque" panose="020B0504020202020204" pitchFamily="34" charset="0"/>
            </a:endParaRPr>
          </a:p>
          <a:p>
            <a:pPr marL="342900" indent="-342900">
              <a:buFontTx/>
              <a:buChar char="-"/>
            </a:pPr>
            <a:endParaRPr lang="en-US" sz="2800" b="1" dirty="0">
              <a:solidFill>
                <a:schemeClr val="bg1"/>
              </a:solidFill>
              <a:latin typeface="Grotesque" panose="020B0504020202020204" pitchFamily="34" charset="0"/>
            </a:endParaRPr>
          </a:p>
          <a:p>
            <a:pPr marL="342900" indent="-342900">
              <a:buFontTx/>
              <a:buChar char="-"/>
            </a:pPr>
            <a:endParaRPr lang="en-US" sz="2800" b="1" dirty="0">
              <a:solidFill>
                <a:schemeClr val="bg1"/>
              </a:solidFill>
              <a:latin typeface="Grotesque" panose="020B0504020202020204" pitchFamily="34" charset="0"/>
            </a:endParaRPr>
          </a:p>
          <a:p>
            <a:endParaRPr lang="en-US" sz="2800" b="1" dirty="0">
              <a:solidFill>
                <a:schemeClr val="bg1"/>
              </a:solidFill>
              <a:latin typeface="Grotesque" panose="020B0504020202020204" pitchFamily="34" charset="0"/>
            </a:endParaRPr>
          </a:p>
        </p:txBody>
      </p:sp>
    </p:spTree>
    <p:extLst>
      <p:ext uri="{BB962C8B-B14F-4D97-AF65-F5344CB8AC3E}">
        <p14:creationId xmlns:p14="http://schemas.microsoft.com/office/powerpoint/2010/main" val="710987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156F54-3D2A-6E4F-AA20-43E9B81515B9}"/>
              </a:ext>
            </a:extLst>
          </p:cNvPr>
          <p:cNvSpPr/>
          <p:nvPr/>
        </p:nvSpPr>
        <p:spPr>
          <a:xfrm>
            <a:off x="6003631" y="335068"/>
            <a:ext cx="184730" cy="769441"/>
          </a:xfrm>
          <a:prstGeom prst="rect">
            <a:avLst/>
          </a:prstGeom>
        </p:spPr>
        <p:txBody>
          <a:bodyPr wrap="none">
            <a:spAutoFit/>
          </a:bodyPr>
          <a:lstStyle/>
          <a:p>
            <a:pPr algn="ctr"/>
            <a:endParaRPr lang="en-US" sz="4400" dirty="0">
              <a:solidFill>
                <a:schemeClr val="bg1"/>
              </a:solidFill>
              <a:latin typeface="Modern Love Caps" pitchFamily="82" charset="0"/>
            </a:endParaRPr>
          </a:p>
        </p:txBody>
      </p:sp>
      <p:sp>
        <p:nvSpPr>
          <p:cNvPr id="4" name="Rectangle 3">
            <a:extLst>
              <a:ext uri="{FF2B5EF4-FFF2-40B4-BE49-F238E27FC236}">
                <a16:creationId xmlns:a16="http://schemas.microsoft.com/office/drawing/2014/main" id="{721CBC41-342F-5547-8DC3-E9AC370D5897}"/>
              </a:ext>
            </a:extLst>
          </p:cNvPr>
          <p:cNvSpPr/>
          <p:nvPr/>
        </p:nvSpPr>
        <p:spPr>
          <a:xfrm>
            <a:off x="1362559" y="1556209"/>
            <a:ext cx="9466882" cy="523220"/>
          </a:xfrm>
          <a:prstGeom prst="rect">
            <a:avLst/>
          </a:prstGeom>
        </p:spPr>
        <p:txBody>
          <a:bodyPr wrap="square">
            <a:spAutoFit/>
          </a:bodyPr>
          <a:lstStyle/>
          <a:p>
            <a:pPr algn="ctr"/>
            <a:endParaRPr lang="en-US" sz="2800" b="1" dirty="0">
              <a:solidFill>
                <a:schemeClr val="bg1"/>
              </a:solidFill>
              <a:latin typeface="Grotesque Light" panose="020B0304020202020204" pitchFamily="34" charset="0"/>
              <a:cs typeface="Times New Roman"/>
            </a:endParaRPr>
          </a:p>
        </p:txBody>
      </p:sp>
      <p:sp>
        <p:nvSpPr>
          <p:cNvPr id="5" name="Rectangle 4">
            <a:extLst>
              <a:ext uri="{FF2B5EF4-FFF2-40B4-BE49-F238E27FC236}">
                <a16:creationId xmlns:a16="http://schemas.microsoft.com/office/drawing/2014/main" id="{AA251253-EBC8-F345-AE1B-9F988ABAC5A8}"/>
              </a:ext>
            </a:extLst>
          </p:cNvPr>
          <p:cNvSpPr/>
          <p:nvPr/>
        </p:nvSpPr>
        <p:spPr>
          <a:xfrm>
            <a:off x="736144" y="458178"/>
            <a:ext cx="10534973" cy="830997"/>
          </a:xfrm>
          <a:prstGeom prst="rect">
            <a:avLst/>
          </a:prstGeom>
        </p:spPr>
        <p:txBody>
          <a:bodyPr wrap="square">
            <a:spAutoFit/>
          </a:bodyPr>
          <a:lstStyle/>
          <a:p>
            <a:pPr algn="ctr"/>
            <a:r>
              <a:rPr lang="en-US" sz="4800" b="1" dirty="0">
                <a:solidFill>
                  <a:schemeClr val="bg1"/>
                </a:solidFill>
                <a:latin typeface="Modern Love Caps" pitchFamily="82" charset="0"/>
                <a:cs typeface="Times New Roman"/>
              </a:rPr>
              <a:t>Language</a:t>
            </a:r>
            <a:r>
              <a:rPr lang="en-US" sz="3600" b="1" dirty="0">
                <a:solidFill>
                  <a:schemeClr val="bg1"/>
                </a:solidFill>
                <a:latin typeface="Modern Love Caps" pitchFamily="82" charset="0"/>
                <a:cs typeface="Times New Roman"/>
              </a:rPr>
              <a:t> </a:t>
            </a:r>
          </a:p>
        </p:txBody>
      </p:sp>
      <p:sp>
        <p:nvSpPr>
          <p:cNvPr id="3" name="TextBox 2">
            <a:extLst>
              <a:ext uri="{FF2B5EF4-FFF2-40B4-BE49-F238E27FC236}">
                <a16:creationId xmlns:a16="http://schemas.microsoft.com/office/drawing/2014/main" id="{6429C0C8-66B6-424A-A617-54329988DAB5}"/>
              </a:ext>
            </a:extLst>
          </p:cNvPr>
          <p:cNvSpPr txBox="1"/>
          <p:nvPr/>
        </p:nvSpPr>
        <p:spPr>
          <a:xfrm>
            <a:off x="642752" y="1259953"/>
            <a:ext cx="6511084" cy="5262979"/>
          </a:xfrm>
          <a:prstGeom prst="rect">
            <a:avLst/>
          </a:prstGeom>
          <a:noFill/>
        </p:spPr>
        <p:txBody>
          <a:bodyPr wrap="square" rtlCol="0">
            <a:spAutoFit/>
          </a:bodyPr>
          <a:lstStyle/>
          <a:p>
            <a:pPr marL="285750" indent="-285750">
              <a:buFontTx/>
              <a:buChar char="-"/>
            </a:pPr>
            <a:r>
              <a:rPr lang="en-US" sz="2800" dirty="0">
                <a:solidFill>
                  <a:schemeClr val="bg1"/>
                </a:solidFill>
                <a:latin typeface="Grotesque" panose="020B0504020202020204" pitchFamily="34" charset="0"/>
              </a:rPr>
              <a:t>Language is powerful and we want to make sure that we are using language that is empowering</a:t>
            </a:r>
          </a:p>
          <a:p>
            <a:pPr marL="285750" indent="-285750">
              <a:buFontTx/>
              <a:buChar char="-"/>
            </a:pPr>
            <a:r>
              <a:rPr lang="en-US" sz="2800" dirty="0">
                <a:solidFill>
                  <a:schemeClr val="bg1"/>
                </a:solidFill>
                <a:latin typeface="Grotesque" panose="020B0504020202020204" pitchFamily="34" charset="0"/>
              </a:rPr>
              <a:t>Utilizing welcoming language </a:t>
            </a:r>
          </a:p>
          <a:p>
            <a:pPr marL="285750" indent="-285750">
              <a:buFontTx/>
              <a:buChar char="-"/>
            </a:pPr>
            <a:r>
              <a:rPr lang="en-US" sz="2800" dirty="0">
                <a:solidFill>
                  <a:schemeClr val="bg1"/>
                </a:solidFill>
                <a:latin typeface="Grotesque" panose="020B0504020202020204" pitchFamily="34" charset="0"/>
              </a:rPr>
              <a:t>Reflect on how you are talking to students both consciously and subconsciously  </a:t>
            </a:r>
          </a:p>
          <a:p>
            <a:pPr marL="285750" indent="-285750">
              <a:buFontTx/>
              <a:buChar char="-"/>
            </a:pPr>
            <a:r>
              <a:rPr lang="en-US" sz="2800" dirty="0">
                <a:solidFill>
                  <a:schemeClr val="bg1"/>
                </a:solidFill>
                <a:latin typeface="Grotesque" panose="020B0504020202020204" pitchFamily="34" charset="0"/>
              </a:rPr>
              <a:t>Using a universal language vs, a deficit language </a:t>
            </a:r>
          </a:p>
          <a:p>
            <a:pPr marL="742950" lvl="1" indent="-285750">
              <a:buFontTx/>
              <a:buChar char="-"/>
            </a:pPr>
            <a:r>
              <a:rPr lang="en-US" sz="2800" dirty="0">
                <a:solidFill>
                  <a:schemeClr val="bg1"/>
                </a:solidFill>
                <a:latin typeface="Grotesque" panose="020B0504020202020204" pitchFamily="34" charset="0"/>
              </a:rPr>
              <a:t>Allow students to open up to you rather then you assuming </a:t>
            </a:r>
          </a:p>
          <a:p>
            <a:pPr marL="742950" lvl="1" indent="-285750">
              <a:buFontTx/>
              <a:buChar char="-"/>
            </a:pPr>
            <a:endParaRPr lang="en-US" sz="2800" dirty="0">
              <a:solidFill>
                <a:schemeClr val="bg1"/>
              </a:solidFill>
              <a:latin typeface="Grotesque" panose="020B0504020202020204" pitchFamily="34" charset="0"/>
            </a:endParaRPr>
          </a:p>
        </p:txBody>
      </p:sp>
      <p:pic>
        <p:nvPicPr>
          <p:cNvPr id="1028" name="Picture 4" descr="Free Language Learning Vectors, 8,000+ Images in AI, EPS format">
            <a:extLst>
              <a:ext uri="{FF2B5EF4-FFF2-40B4-BE49-F238E27FC236}">
                <a16:creationId xmlns:a16="http://schemas.microsoft.com/office/drawing/2014/main" id="{A5536258-C1CA-A240-AB3E-A442B03C03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8057" y="1412285"/>
            <a:ext cx="4292600" cy="429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74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156F54-3D2A-6E4F-AA20-43E9B81515B9}"/>
              </a:ext>
            </a:extLst>
          </p:cNvPr>
          <p:cNvSpPr/>
          <p:nvPr/>
        </p:nvSpPr>
        <p:spPr>
          <a:xfrm>
            <a:off x="6003631" y="335068"/>
            <a:ext cx="184730" cy="769441"/>
          </a:xfrm>
          <a:prstGeom prst="rect">
            <a:avLst/>
          </a:prstGeom>
        </p:spPr>
        <p:txBody>
          <a:bodyPr wrap="none">
            <a:spAutoFit/>
          </a:bodyPr>
          <a:lstStyle/>
          <a:p>
            <a:pPr algn="ctr"/>
            <a:endParaRPr lang="en-US" sz="4400" dirty="0">
              <a:solidFill>
                <a:schemeClr val="bg1"/>
              </a:solidFill>
              <a:latin typeface="Modern Love Caps" pitchFamily="82" charset="0"/>
            </a:endParaRPr>
          </a:p>
        </p:txBody>
      </p:sp>
      <p:sp>
        <p:nvSpPr>
          <p:cNvPr id="4" name="Rectangle 3">
            <a:extLst>
              <a:ext uri="{FF2B5EF4-FFF2-40B4-BE49-F238E27FC236}">
                <a16:creationId xmlns:a16="http://schemas.microsoft.com/office/drawing/2014/main" id="{721CBC41-342F-5547-8DC3-E9AC370D5897}"/>
              </a:ext>
            </a:extLst>
          </p:cNvPr>
          <p:cNvSpPr/>
          <p:nvPr/>
        </p:nvSpPr>
        <p:spPr>
          <a:xfrm>
            <a:off x="1362559" y="1556209"/>
            <a:ext cx="9466882" cy="523220"/>
          </a:xfrm>
          <a:prstGeom prst="rect">
            <a:avLst/>
          </a:prstGeom>
        </p:spPr>
        <p:txBody>
          <a:bodyPr wrap="square">
            <a:spAutoFit/>
          </a:bodyPr>
          <a:lstStyle/>
          <a:p>
            <a:pPr algn="ctr"/>
            <a:endParaRPr lang="en-US" sz="2800" b="1" dirty="0">
              <a:solidFill>
                <a:schemeClr val="bg1"/>
              </a:solidFill>
              <a:latin typeface="Grotesque Light" panose="020B0304020202020204" pitchFamily="34" charset="0"/>
              <a:cs typeface="Times New Roman"/>
            </a:endParaRPr>
          </a:p>
        </p:txBody>
      </p:sp>
      <p:sp>
        <p:nvSpPr>
          <p:cNvPr id="5" name="Rectangle 4">
            <a:extLst>
              <a:ext uri="{FF2B5EF4-FFF2-40B4-BE49-F238E27FC236}">
                <a16:creationId xmlns:a16="http://schemas.microsoft.com/office/drawing/2014/main" id="{AA251253-EBC8-F345-AE1B-9F988ABAC5A8}"/>
              </a:ext>
            </a:extLst>
          </p:cNvPr>
          <p:cNvSpPr/>
          <p:nvPr/>
        </p:nvSpPr>
        <p:spPr>
          <a:xfrm>
            <a:off x="736144" y="560918"/>
            <a:ext cx="10534973" cy="769441"/>
          </a:xfrm>
          <a:prstGeom prst="rect">
            <a:avLst/>
          </a:prstGeom>
        </p:spPr>
        <p:txBody>
          <a:bodyPr wrap="square">
            <a:spAutoFit/>
          </a:bodyPr>
          <a:lstStyle/>
          <a:p>
            <a:pPr algn="ctr"/>
            <a:r>
              <a:rPr lang="en-US" sz="4400" b="1" dirty="0">
                <a:solidFill>
                  <a:schemeClr val="bg1"/>
                </a:solidFill>
                <a:latin typeface="Modern Love Caps" pitchFamily="82" charset="0"/>
                <a:cs typeface="Times New Roman"/>
              </a:rPr>
              <a:t>Equity Focus </a:t>
            </a:r>
          </a:p>
        </p:txBody>
      </p:sp>
      <p:sp>
        <p:nvSpPr>
          <p:cNvPr id="10" name="TextBox 9">
            <a:extLst>
              <a:ext uri="{FF2B5EF4-FFF2-40B4-BE49-F238E27FC236}">
                <a16:creationId xmlns:a16="http://schemas.microsoft.com/office/drawing/2014/main" id="{09794623-7FBE-E844-8587-8C91B9103B32}"/>
              </a:ext>
            </a:extLst>
          </p:cNvPr>
          <p:cNvSpPr txBox="1"/>
          <p:nvPr/>
        </p:nvSpPr>
        <p:spPr>
          <a:xfrm>
            <a:off x="1337545" y="1330359"/>
            <a:ext cx="9701631" cy="3539430"/>
          </a:xfrm>
          <a:prstGeom prst="rect">
            <a:avLst/>
          </a:prstGeom>
          <a:noFill/>
        </p:spPr>
        <p:txBody>
          <a:bodyPr wrap="square" rtlCol="0">
            <a:spAutoFit/>
          </a:bodyPr>
          <a:lstStyle/>
          <a:p>
            <a:pPr marL="457200" indent="-457200">
              <a:buFontTx/>
              <a:buChar char="-"/>
            </a:pPr>
            <a:r>
              <a:rPr lang="en-US" sz="2800" dirty="0">
                <a:solidFill>
                  <a:schemeClr val="bg1"/>
                </a:solidFill>
                <a:latin typeface="Grotesque" panose="020B0504020202020204" pitchFamily="34" charset="0"/>
              </a:rPr>
              <a:t>Take the time to reflect upon your own biases and Identities</a:t>
            </a:r>
          </a:p>
          <a:p>
            <a:pPr marL="457200" indent="-457200">
              <a:buFontTx/>
              <a:buChar char="-"/>
            </a:pPr>
            <a:r>
              <a:rPr lang="en-US" sz="2800" dirty="0">
                <a:solidFill>
                  <a:schemeClr val="bg1"/>
                </a:solidFill>
                <a:latin typeface="Grotesque" panose="020B0504020202020204" pitchFamily="34" charset="0"/>
              </a:rPr>
              <a:t>Universal Language vs Deficit Language </a:t>
            </a:r>
          </a:p>
          <a:p>
            <a:pPr marL="457200" indent="-457200">
              <a:buFontTx/>
              <a:buChar char="-"/>
            </a:pPr>
            <a:r>
              <a:rPr lang="en-US" sz="2800" dirty="0">
                <a:solidFill>
                  <a:schemeClr val="bg1"/>
                </a:solidFill>
                <a:latin typeface="Grotesque" panose="020B0504020202020204" pitchFamily="34" charset="0"/>
              </a:rPr>
              <a:t>Creating an equitable playing field </a:t>
            </a:r>
          </a:p>
          <a:p>
            <a:pPr marL="457200" indent="-457200">
              <a:buFontTx/>
              <a:buChar char="-"/>
            </a:pPr>
            <a:r>
              <a:rPr lang="en-US" sz="2800" dirty="0">
                <a:solidFill>
                  <a:schemeClr val="bg1"/>
                </a:solidFill>
                <a:latin typeface="Grotesque" panose="020B0504020202020204" pitchFamily="34" charset="0"/>
              </a:rPr>
              <a:t>Having all students reflect upon how their identities may impact their global experience    </a:t>
            </a:r>
          </a:p>
          <a:p>
            <a:pPr marL="457200" indent="-457200">
              <a:buFontTx/>
              <a:buChar char="-"/>
            </a:pPr>
            <a:r>
              <a:rPr lang="en-US" sz="2800" dirty="0">
                <a:solidFill>
                  <a:schemeClr val="bg1"/>
                </a:solidFill>
                <a:latin typeface="Grotesque" panose="020B0504020202020204" pitchFamily="34" charset="0"/>
              </a:rPr>
              <a:t>Allow students to express their concerns – do not assume students will have these concerns </a:t>
            </a:r>
          </a:p>
        </p:txBody>
      </p:sp>
    </p:spTree>
    <p:extLst>
      <p:ext uri="{BB962C8B-B14F-4D97-AF65-F5344CB8AC3E}">
        <p14:creationId xmlns:p14="http://schemas.microsoft.com/office/powerpoint/2010/main" val="1768854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156F54-3D2A-6E4F-AA20-43E9B81515B9}"/>
              </a:ext>
            </a:extLst>
          </p:cNvPr>
          <p:cNvSpPr/>
          <p:nvPr/>
        </p:nvSpPr>
        <p:spPr>
          <a:xfrm>
            <a:off x="6003631" y="335068"/>
            <a:ext cx="184730" cy="769441"/>
          </a:xfrm>
          <a:prstGeom prst="rect">
            <a:avLst/>
          </a:prstGeom>
        </p:spPr>
        <p:txBody>
          <a:bodyPr wrap="none">
            <a:spAutoFit/>
          </a:bodyPr>
          <a:lstStyle/>
          <a:p>
            <a:pPr algn="ctr"/>
            <a:endParaRPr lang="en-US" sz="4400" dirty="0">
              <a:solidFill>
                <a:schemeClr val="bg1"/>
              </a:solidFill>
              <a:latin typeface="Modern Love Caps" pitchFamily="82" charset="0"/>
            </a:endParaRPr>
          </a:p>
        </p:txBody>
      </p:sp>
      <p:sp>
        <p:nvSpPr>
          <p:cNvPr id="4" name="Rectangle 3">
            <a:extLst>
              <a:ext uri="{FF2B5EF4-FFF2-40B4-BE49-F238E27FC236}">
                <a16:creationId xmlns:a16="http://schemas.microsoft.com/office/drawing/2014/main" id="{721CBC41-342F-5547-8DC3-E9AC370D5897}"/>
              </a:ext>
            </a:extLst>
          </p:cNvPr>
          <p:cNvSpPr/>
          <p:nvPr/>
        </p:nvSpPr>
        <p:spPr>
          <a:xfrm>
            <a:off x="1362559" y="1556209"/>
            <a:ext cx="9466882" cy="3539430"/>
          </a:xfrm>
          <a:prstGeom prst="rect">
            <a:avLst/>
          </a:prstGeom>
        </p:spPr>
        <p:txBody>
          <a:bodyPr wrap="square">
            <a:spAutoFit/>
          </a:bodyPr>
          <a:lstStyle/>
          <a:p>
            <a:r>
              <a:rPr lang="en-US" sz="2800" dirty="0">
                <a:solidFill>
                  <a:schemeClr val="bg1"/>
                </a:solidFill>
                <a:latin typeface="Grotesque" panose="020B0504020202020204" pitchFamily="34" charset="0"/>
                <a:cs typeface="Times New Roman"/>
              </a:rPr>
              <a:t>What is Critical Race Theory? </a:t>
            </a:r>
          </a:p>
          <a:p>
            <a:pPr marL="457200" indent="-457200">
              <a:buFontTx/>
              <a:buChar char="-"/>
            </a:pPr>
            <a:r>
              <a:rPr lang="en-US" sz="2800" dirty="0">
                <a:solidFill>
                  <a:schemeClr val="bg1"/>
                </a:solidFill>
                <a:latin typeface="Grotesque" panose="020B0504020202020204" pitchFamily="34" charset="0"/>
                <a:cs typeface="Times New Roman"/>
              </a:rPr>
              <a:t>Pioneered by </a:t>
            </a:r>
            <a:r>
              <a:rPr lang="en-US" sz="2800" dirty="0" err="1">
                <a:solidFill>
                  <a:schemeClr val="bg1"/>
                </a:solidFill>
                <a:latin typeface="Grotesque" panose="020B0504020202020204" pitchFamily="34" charset="0"/>
                <a:cs typeface="Times New Roman"/>
              </a:rPr>
              <a:t>Kimberlé</a:t>
            </a:r>
            <a:r>
              <a:rPr lang="en-US" sz="2800" dirty="0">
                <a:solidFill>
                  <a:schemeClr val="bg1"/>
                </a:solidFill>
                <a:latin typeface="Grotesque" panose="020B0504020202020204" pitchFamily="34" charset="0"/>
                <a:cs typeface="Times New Roman"/>
              </a:rPr>
              <a:t> W. Crenshaw, Derrick Bell, Patricia Williams, Cheryl Harris, Richard Delgado, and Mari Matsuda (</a:t>
            </a:r>
            <a:r>
              <a:rPr lang="en-US" sz="2800" dirty="0" err="1">
                <a:solidFill>
                  <a:schemeClr val="bg1"/>
                </a:solidFill>
                <a:latin typeface="Grotesque" panose="020B0504020202020204" pitchFamily="34" charset="0"/>
                <a:cs typeface="Times New Roman"/>
              </a:rPr>
              <a:t>Elnaiem</a:t>
            </a:r>
            <a:r>
              <a:rPr lang="en-US" sz="2800" dirty="0">
                <a:solidFill>
                  <a:schemeClr val="bg1"/>
                </a:solidFill>
                <a:latin typeface="Grotesque" panose="020B0504020202020204" pitchFamily="34" charset="0"/>
                <a:cs typeface="Times New Roman"/>
              </a:rPr>
              <a:t>, 2021)</a:t>
            </a:r>
          </a:p>
          <a:p>
            <a:pPr marL="457200" indent="-457200">
              <a:buFontTx/>
              <a:buChar char="-"/>
            </a:pPr>
            <a:r>
              <a:rPr lang="en-US" sz="2800" dirty="0">
                <a:solidFill>
                  <a:schemeClr val="bg1"/>
                </a:solidFill>
                <a:latin typeface="Grotesque" panose="020B0504020202020204" pitchFamily="34" charset="0"/>
                <a:cs typeface="Times New Roman"/>
              </a:rPr>
              <a:t>Focus on the </a:t>
            </a:r>
            <a:r>
              <a:rPr lang="en-US" sz="2800" b="1" dirty="0">
                <a:solidFill>
                  <a:schemeClr val="bg1"/>
                </a:solidFill>
                <a:latin typeface="Grotesque" panose="020B0504020202020204" pitchFamily="34" charset="0"/>
                <a:cs typeface="Times New Roman"/>
              </a:rPr>
              <a:t>institutions/ hierarchy's </a:t>
            </a:r>
            <a:r>
              <a:rPr lang="en-US" sz="2800" dirty="0">
                <a:solidFill>
                  <a:schemeClr val="bg1"/>
                </a:solidFill>
                <a:latin typeface="Grotesque" panose="020B0504020202020204" pitchFamily="34" charset="0"/>
                <a:cs typeface="Times New Roman"/>
              </a:rPr>
              <a:t>vs the individual action </a:t>
            </a:r>
          </a:p>
          <a:p>
            <a:pPr marL="457200" indent="-457200">
              <a:buFontTx/>
              <a:buChar char="-"/>
            </a:pPr>
            <a:r>
              <a:rPr lang="en-US" sz="2800" dirty="0">
                <a:solidFill>
                  <a:schemeClr val="bg1"/>
                </a:solidFill>
                <a:latin typeface="Grotesque" panose="020B0504020202020204" pitchFamily="34" charset="0"/>
                <a:cs typeface="Times New Roman"/>
              </a:rPr>
              <a:t>Privilege and Oppression </a:t>
            </a:r>
          </a:p>
          <a:p>
            <a:endParaRPr lang="en-US" sz="2800" dirty="0">
              <a:solidFill>
                <a:schemeClr val="bg1"/>
              </a:solidFill>
              <a:latin typeface="Grotesque" panose="020B0504020202020204" pitchFamily="34" charset="0"/>
              <a:cs typeface="Times New Roman"/>
            </a:endParaRPr>
          </a:p>
        </p:txBody>
      </p:sp>
      <p:sp>
        <p:nvSpPr>
          <p:cNvPr id="5" name="Rectangle 4">
            <a:extLst>
              <a:ext uri="{FF2B5EF4-FFF2-40B4-BE49-F238E27FC236}">
                <a16:creationId xmlns:a16="http://schemas.microsoft.com/office/drawing/2014/main" id="{AA251253-EBC8-F345-AE1B-9F988ABAC5A8}"/>
              </a:ext>
            </a:extLst>
          </p:cNvPr>
          <p:cNvSpPr/>
          <p:nvPr/>
        </p:nvSpPr>
        <p:spPr>
          <a:xfrm>
            <a:off x="736144" y="560918"/>
            <a:ext cx="10534973" cy="769441"/>
          </a:xfrm>
          <a:prstGeom prst="rect">
            <a:avLst/>
          </a:prstGeom>
        </p:spPr>
        <p:txBody>
          <a:bodyPr wrap="square">
            <a:spAutoFit/>
          </a:bodyPr>
          <a:lstStyle/>
          <a:p>
            <a:pPr algn="ctr"/>
            <a:r>
              <a:rPr lang="en-US" sz="4400" b="1" dirty="0">
                <a:solidFill>
                  <a:schemeClr val="bg1"/>
                </a:solidFill>
                <a:latin typeface="Modern Love Caps" pitchFamily="82" charset="0"/>
                <a:cs typeface="Times New Roman"/>
              </a:rPr>
              <a:t>Critical Race Theory in Global Education </a:t>
            </a:r>
          </a:p>
        </p:txBody>
      </p:sp>
    </p:spTree>
    <p:extLst>
      <p:ext uri="{BB962C8B-B14F-4D97-AF65-F5344CB8AC3E}">
        <p14:creationId xmlns:p14="http://schemas.microsoft.com/office/powerpoint/2010/main" val="3973306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156F54-3D2A-6E4F-AA20-43E9B81515B9}"/>
              </a:ext>
            </a:extLst>
          </p:cNvPr>
          <p:cNvSpPr/>
          <p:nvPr/>
        </p:nvSpPr>
        <p:spPr>
          <a:xfrm>
            <a:off x="6003631" y="335068"/>
            <a:ext cx="184730" cy="769441"/>
          </a:xfrm>
          <a:prstGeom prst="rect">
            <a:avLst/>
          </a:prstGeom>
        </p:spPr>
        <p:txBody>
          <a:bodyPr wrap="none">
            <a:spAutoFit/>
          </a:bodyPr>
          <a:lstStyle/>
          <a:p>
            <a:pPr algn="ctr"/>
            <a:endParaRPr lang="en-US" sz="4400" dirty="0">
              <a:solidFill>
                <a:schemeClr val="bg1"/>
              </a:solidFill>
              <a:latin typeface="Modern Love Caps" pitchFamily="82" charset="0"/>
            </a:endParaRPr>
          </a:p>
        </p:txBody>
      </p:sp>
      <p:sp>
        <p:nvSpPr>
          <p:cNvPr id="4" name="Rectangle 3">
            <a:extLst>
              <a:ext uri="{FF2B5EF4-FFF2-40B4-BE49-F238E27FC236}">
                <a16:creationId xmlns:a16="http://schemas.microsoft.com/office/drawing/2014/main" id="{721CBC41-342F-5547-8DC3-E9AC370D5897}"/>
              </a:ext>
            </a:extLst>
          </p:cNvPr>
          <p:cNvSpPr/>
          <p:nvPr/>
        </p:nvSpPr>
        <p:spPr>
          <a:xfrm>
            <a:off x="1270189" y="1556209"/>
            <a:ext cx="9466882" cy="3539430"/>
          </a:xfrm>
          <a:prstGeom prst="rect">
            <a:avLst/>
          </a:prstGeom>
        </p:spPr>
        <p:txBody>
          <a:bodyPr wrap="square" lIns="91440" tIns="45720" rIns="91440" bIns="45720" anchor="t">
            <a:spAutoFit/>
          </a:bodyPr>
          <a:lstStyle/>
          <a:p>
            <a:pPr marL="457200" indent="-457200" algn="ctr">
              <a:buFontTx/>
              <a:buChar char="-"/>
            </a:pPr>
            <a:endParaRPr lang="en-US" sz="2800" b="1" dirty="0">
              <a:highlight>
                <a:srgbClr val="C8DADA"/>
              </a:highlight>
              <a:latin typeface="Grotesque Light" panose="020B0304020202020204" pitchFamily="34" charset="0"/>
              <a:cs typeface="Times New Roman"/>
            </a:endParaRPr>
          </a:p>
          <a:p>
            <a:pPr algn="ctr"/>
            <a:r>
              <a:rPr lang="en-US" sz="2800" dirty="0">
                <a:highlight>
                  <a:srgbClr val="C8DADA"/>
                </a:highlight>
                <a:latin typeface="Grotesque" panose="020B0504020202020204" pitchFamily="34" charset="0"/>
                <a:cs typeface="Times New Roman"/>
              </a:rPr>
              <a:t>Application Stage </a:t>
            </a:r>
          </a:p>
          <a:p>
            <a:pPr algn="ctr"/>
            <a:endParaRPr lang="en-US" sz="2800" dirty="0">
              <a:highlight>
                <a:srgbClr val="C8DADA"/>
              </a:highlight>
              <a:latin typeface="Grotesque" panose="020B0504020202020204" pitchFamily="34" charset="0"/>
              <a:cs typeface="Times New Roman"/>
            </a:endParaRPr>
          </a:p>
          <a:p>
            <a:pPr algn="ctr"/>
            <a:r>
              <a:rPr lang="en-US" sz="2800" dirty="0">
                <a:highlight>
                  <a:srgbClr val="C8DADA"/>
                </a:highlight>
                <a:latin typeface="Grotesque" panose="020B0504020202020204" pitchFamily="34" charset="0"/>
                <a:cs typeface="Times New Roman"/>
              </a:rPr>
              <a:t>Pre-Departure </a:t>
            </a:r>
          </a:p>
          <a:p>
            <a:pPr algn="ctr"/>
            <a:endParaRPr lang="en-US" sz="2800" dirty="0">
              <a:highlight>
                <a:srgbClr val="C8DADA"/>
              </a:highlight>
              <a:latin typeface="Grotesque" panose="020B0504020202020204" pitchFamily="34" charset="0"/>
              <a:cs typeface="Times New Roman"/>
            </a:endParaRPr>
          </a:p>
          <a:p>
            <a:pPr algn="ctr"/>
            <a:r>
              <a:rPr lang="en-US" sz="2800" dirty="0">
                <a:highlight>
                  <a:srgbClr val="C8DADA"/>
                </a:highlight>
                <a:latin typeface="Grotesque"/>
                <a:cs typeface="Times New Roman"/>
              </a:rPr>
              <a:t>Re-entry</a:t>
            </a:r>
            <a:endParaRPr lang="en-US" sz="2800" dirty="0">
              <a:solidFill>
                <a:schemeClr val="bg1"/>
              </a:solidFill>
              <a:highlight>
                <a:srgbClr val="87FF65"/>
              </a:highlight>
              <a:latin typeface="Grotesque"/>
              <a:cs typeface="Times New Roman"/>
            </a:endParaRPr>
          </a:p>
          <a:p>
            <a:pPr marL="457200" indent="-457200">
              <a:buFontTx/>
              <a:buChar char="-"/>
            </a:pPr>
            <a:endParaRPr lang="en-US" sz="2800" b="1" dirty="0">
              <a:solidFill>
                <a:schemeClr val="bg1"/>
              </a:solidFill>
              <a:latin typeface="Grotesque Light" panose="020B0304020202020204" pitchFamily="34" charset="0"/>
              <a:cs typeface="Times New Roman"/>
            </a:endParaRPr>
          </a:p>
          <a:p>
            <a:pPr marL="457200" indent="-457200" algn="ctr">
              <a:buFontTx/>
              <a:buChar char="-"/>
            </a:pPr>
            <a:endParaRPr lang="en-US" sz="2800" b="1" dirty="0">
              <a:solidFill>
                <a:schemeClr val="bg1"/>
              </a:solidFill>
              <a:latin typeface="Grotesque Light" panose="020B0304020202020204" pitchFamily="34" charset="0"/>
              <a:cs typeface="Times New Roman"/>
            </a:endParaRPr>
          </a:p>
        </p:txBody>
      </p:sp>
      <p:sp>
        <p:nvSpPr>
          <p:cNvPr id="5" name="Rectangle 4">
            <a:extLst>
              <a:ext uri="{FF2B5EF4-FFF2-40B4-BE49-F238E27FC236}">
                <a16:creationId xmlns:a16="http://schemas.microsoft.com/office/drawing/2014/main" id="{AA251253-EBC8-F345-AE1B-9F988ABAC5A8}"/>
              </a:ext>
            </a:extLst>
          </p:cNvPr>
          <p:cNvSpPr/>
          <p:nvPr/>
        </p:nvSpPr>
        <p:spPr>
          <a:xfrm>
            <a:off x="736144" y="560918"/>
            <a:ext cx="10534973" cy="769441"/>
          </a:xfrm>
          <a:prstGeom prst="rect">
            <a:avLst/>
          </a:prstGeom>
        </p:spPr>
        <p:txBody>
          <a:bodyPr wrap="square">
            <a:spAutoFit/>
          </a:bodyPr>
          <a:lstStyle/>
          <a:p>
            <a:pPr algn="ctr"/>
            <a:r>
              <a:rPr lang="en-US" sz="4400" b="1" dirty="0">
                <a:solidFill>
                  <a:schemeClr val="bg1"/>
                </a:solidFill>
                <a:latin typeface="Modern Love Caps" pitchFamily="82" charset="0"/>
                <a:cs typeface="Times New Roman"/>
              </a:rPr>
              <a:t>Critical Race Theory in Global Education </a:t>
            </a:r>
          </a:p>
        </p:txBody>
      </p:sp>
    </p:spTree>
    <p:extLst>
      <p:ext uri="{BB962C8B-B14F-4D97-AF65-F5344CB8AC3E}">
        <p14:creationId xmlns:p14="http://schemas.microsoft.com/office/powerpoint/2010/main" val="802698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156F54-3D2A-6E4F-AA20-43E9B81515B9}"/>
              </a:ext>
            </a:extLst>
          </p:cNvPr>
          <p:cNvSpPr/>
          <p:nvPr/>
        </p:nvSpPr>
        <p:spPr>
          <a:xfrm>
            <a:off x="6003631" y="335068"/>
            <a:ext cx="184730" cy="769441"/>
          </a:xfrm>
          <a:prstGeom prst="rect">
            <a:avLst/>
          </a:prstGeom>
        </p:spPr>
        <p:txBody>
          <a:bodyPr wrap="none">
            <a:spAutoFit/>
          </a:bodyPr>
          <a:lstStyle/>
          <a:p>
            <a:pPr algn="ctr"/>
            <a:endParaRPr lang="en-US" sz="4400" dirty="0">
              <a:solidFill>
                <a:schemeClr val="bg1"/>
              </a:solidFill>
              <a:latin typeface="Modern Love Caps" pitchFamily="82" charset="0"/>
            </a:endParaRPr>
          </a:p>
        </p:txBody>
      </p:sp>
      <p:sp>
        <p:nvSpPr>
          <p:cNvPr id="4" name="Rectangle 3">
            <a:extLst>
              <a:ext uri="{FF2B5EF4-FFF2-40B4-BE49-F238E27FC236}">
                <a16:creationId xmlns:a16="http://schemas.microsoft.com/office/drawing/2014/main" id="{721CBC41-342F-5547-8DC3-E9AC370D5897}"/>
              </a:ext>
            </a:extLst>
          </p:cNvPr>
          <p:cNvSpPr/>
          <p:nvPr/>
        </p:nvSpPr>
        <p:spPr>
          <a:xfrm>
            <a:off x="1355494" y="726510"/>
            <a:ext cx="9466882" cy="7540526"/>
          </a:xfrm>
          <a:prstGeom prst="rect">
            <a:avLst/>
          </a:prstGeom>
        </p:spPr>
        <p:txBody>
          <a:bodyPr wrap="square" lIns="91440" tIns="45720" rIns="91440" bIns="45720" anchor="t">
            <a:spAutoFit/>
          </a:bodyPr>
          <a:lstStyle/>
          <a:p>
            <a:pPr marL="457200" indent="-457200" algn="ctr">
              <a:buFontTx/>
              <a:buChar char="-"/>
            </a:pPr>
            <a:endParaRPr lang="en-US" sz="2800" b="1" dirty="0">
              <a:highlight>
                <a:srgbClr val="C8DADA"/>
              </a:highlight>
              <a:latin typeface="Grotesque Light" panose="020B0304020202020204" pitchFamily="34" charset="0"/>
              <a:cs typeface="Times New Roman"/>
            </a:endParaRPr>
          </a:p>
          <a:p>
            <a:pPr algn="ctr"/>
            <a:r>
              <a:rPr lang="en-US" sz="3600" dirty="0">
                <a:highlight>
                  <a:srgbClr val="C8DADA"/>
                </a:highlight>
                <a:latin typeface="Grotesque"/>
                <a:cs typeface="Times New Roman"/>
              </a:rPr>
              <a:t>Application Stage </a:t>
            </a:r>
          </a:p>
          <a:p>
            <a:pPr algn="ctr"/>
            <a:endParaRPr lang="en-US" sz="2800" dirty="0">
              <a:solidFill>
                <a:srgbClr val="000000"/>
              </a:solidFill>
              <a:highlight>
                <a:srgbClr val="C8DADA"/>
              </a:highlight>
              <a:latin typeface="Grotesque"/>
              <a:ea typeface="+mn-lt"/>
              <a:cs typeface="Times New Roman"/>
            </a:endParaRPr>
          </a:p>
          <a:p>
            <a:r>
              <a:rPr lang="en-US" sz="2800" dirty="0">
                <a:solidFill>
                  <a:schemeClr val="bg1"/>
                </a:solidFill>
                <a:latin typeface="Grotesque"/>
                <a:ea typeface="+mn-lt"/>
                <a:cs typeface="+mn-lt"/>
              </a:rPr>
              <a:t>- Who are we targeting both consciously and subconsciously?</a:t>
            </a:r>
          </a:p>
          <a:p>
            <a:pPr marL="457200" indent="-457200">
              <a:buFont typeface="Arial"/>
              <a:buChar char="•"/>
            </a:pPr>
            <a:endParaRPr lang="en-US" sz="2800" dirty="0">
              <a:solidFill>
                <a:schemeClr val="bg1"/>
              </a:solidFill>
              <a:latin typeface="Grotesque"/>
              <a:ea typeface="+mn-lt"/>
              <a:cs typeface="+mn-lt"/>
            </a:endParaRPr>
          </a:p>
          <a:p>
            <a:r>
              <a:rPr lang="en-US" sz="2800" dirty="0">
                <a:solidFill>
                  <a:schemeClr val="bg1"/>
                </a:solidFill>
                <a:latin typeface="Grotesque"/>
                <a:ea typeface="+mn-lt"/>
                <a:cs typeface="+mn-lt"/>
              </a:rPr>
              <a:t>- Meet the students where they are </a:t>
            </a:r>
            <a:endParaRPr lang="en-US" dirty="0">
              <a:solidFill>
                <a:schemeClr val="bg1"/>
              </a:solidFill>
              <a:latin typeface="Grotesque"/>
              <a:ea typeface="Calibri"/>
              <a:cs typeface="Calibri"/>
            </a:endParaRPr>
          </a:p>
          <a:p>
            <a:pPr marL="457200" indent="-457200">
              <a:buFont typeface="Arial"/>
              <a:buChar char="•"/>
            </a:pPr>
            <a:endParaRPr lang="en-US" sz="2800" dirty="0">
              <a:solidFill>
                <a:schemeClr val="bg1"/>
              </a:solidFill>
              <a:latin typeface="Grotesque"/>
              <a:ea typeface="+mn-lt"/>
              <a:cs typeface="+mn-lt"/>
            </a:endParaRPr>
          </a:p>
          <a:p>
            <a:r>
              <a:rPr lang="en-US" sz="2800" dirty="0">
                <a:solidFill>
                  <a:schemeClr val="bg1"/>
                </a:solidFill>
                <a:latin typeface="Grotesque"/>
                <a:ea typeface="+mn-lt"/>
                <a:cs typeface="+mn-lt"/>
              </a:rPr>
              <a:t>- Use of Language </a:t>
            </a:r>
          </a:p>
          <a:p>
            <a:pPr lvl="1"/>
            <a:r>
              <a:rPr lang="en-US" sz="2800" dirty="0">
                <a:solidFill>
                  <a:schemeClr val="bg1"/>
                </a:solidFill>
                <a:latin typeface="Grotesque"/>
                <a:ea typeface="+mn-lt"/>
                <a:cs typeface="+mn-lt"/>
              </a:rPr>
              <a:t>-Reiterate use of universal empowerment language vs deficit </a:t>
            </a:r>
          </a:p>
          <a:p>
            <a:pPr marL="914400" lvl="1" indent="-457200">
              <a:buFont typeface="Arial"/>
              <a:buChar char="•"/>
            </a:pPr>
            <a:endParaRPr lang="en-US" sz="2800" dirty="0">
              <a:solidFill>
                <a:schemeClr val="bg1"/>
              </a:solidFill>
              <a:latin typeface="Grotesque"/>
              <a:ea typeface="+mn-lt"/>
              <a:cs typeface="+mn-lt"/>
            </a:endParaRPr>
          </a:p>
          <a:p>
            <a:r>
              <a:rPr lang="en-US" sz="2800" dirty="0">
                <a:solidFill>
                  <a:schemeClr val="bg1"/>
                </a:solidFill>
                <a:latin typeface="Grotesque"/>
                <a:ea typeface="+mn-lt"/>
                <a:cs typeface="+mn-lt"/>
              </a:rPr>
              <a:t>- Make a point of creating points of contact </a:t>
            </a:r>
          </a:p>
          <a:p>
            <a:pPr algn="ctr"/>
            <a:endParaRPr lang="en-US" sz="2800" dirty="0">
              <a:latin typeface="Grotesque" panose="020B0504020202020204" pitchFamily="34" charset="0"/>
              <a:cs typeface="Times New Roman"/>
            </a:endParaRPr>
          </a:p>
          <a:p>
            <a:pPr algn="ctr"/>
            <a:endParaRPr lang="en-US" sz="2800" dirty="0">
              <a:solidFill>
                <a:schemeClr val="bg1"/>
              </a:solidFill>
              <a:highlight>
                <a:srgbClr val="87FF65"/>
              </a:highlight>
              <a:latin typeface="Grotesque" panose="020B0504020202020204" pitchFamily="34" charset="0"/>
              <a:cs typeface="Times New Roman"/>
            </a:endParaRPr>
          </a:p>
          <a:p>
            <a:pPr marL="457200" indent="-457200">
              <a:buFontTx/>
              <a:buChar char="-"/>
            </a:pPr>
            <a:endParaRPr lang="en-US" sz="2800" b="1" dirty="0">
              <a:solidFill>
                <a:schemeClr val="bg1"/>
              </a:solidFill>
              <a:latin typeface="Grotesque Light" panose="020B0304020202020204" pitchFamily="34" charset="0"/>
              <a:cs typeface="Times New Roman"/>
            </a:endParaRPr>
          </a:p>
          <a:p>
            <a:pPr marL="457200" indent="-457200" algn="ctr">
              <a:buFontTx/>
              <a:buChar char="-"/>
            </a:pPr>
            <a:endParaRPr lang="en-US" sz="2800" b="1" dirty="0">
              <a:solidFill>
                <a:schemeClr val="bg1"/>
              </a:solidFill>
              <a:latin typeface="Grotesque Light" panose="020B0304020202020204" pitchFamily="34" charset="0"/>
              <a:cs typeface="Times New Roman"/>
            </a:endParaRPr>
          </a:p>
        </p:txBody>
      </p:sp>
      <p:sp>
        <p:nvSpPr>
          <p:cNvPr id="5" name="Rectangle 4">
            <a:extLst>
              <a:ext uri="{FF2B5EF4-FFF2-40B4-BE49-F238E27FC236}">
                <a16:creationId xmlns:a16="http://schemas.microsoft.com/office/drawing/2014/main" id="{AA251253-EBC8-F345-AE1B-9F988ABAC5A8}"/>
              </a:ext>
            </a:extLst>
          </p:cNvPr>
          <p:cNvSpPr/>
          <p:nvPr/>
        </p:nvSpPr>
        <p:spPr>
          <a:xfrm>
            <a:off x="736144" y="187107"/>
            <a:ext cx="10534973" cy="769441"/>
          </a:xfrm>
          <a:prstGeom prst="rect">
            <a:avLst/>
          </a:prstGeom>
        </p:spPr>
        <p:txBody>
          <a:bodyPr wrap="square">
            <a:spAutoFit/>
          </a:bodyPr>
          <a:lstStyle/>
          <a:p>
            <a:pPr algn="ctr"/>
            <a:r>
              <a:rPr lang="en-US" sz="4400" b="1" dirty="0">
                <a:solidFill>
                  <a:schemeClr val="bg1"/>
                </a:solidFill>
                <a:latin typeface="Modern Love Caps" pitchFamily="82" charset="0"/>
                <a:cs typeface="Times New Roman"/>
              </a:rPr>
              <a:t>Critical Race Theory in Global Education </a:t>
            </a:r>
          </a:p>
        </p:txBody>
      </p:sp>
    </p:spTree>
    <p:extLst>
      <p:ext uri="{BB962C8B-B14F-4D97-AF65-F5344CB8AC3E}">
        <p14:creationId xmlns:p14="http://schemas.microsoft.com/office/powerpoint/2010/main" val="2046695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156F54-3D2A-6E4F-AA20-43E9B81515B9}"/>
              </a:ext>
            </a:extLst>
          </p:cNvPr>
          <p:cNvSpPr/>
          <p:nvPr/>
        </p:nvSpPr>
        <p:spPr>
          <a:xfrm>
            <a:off x="6003631" y="335068"/>
            <a:ext cx="184730" cy="769441"/>
          </a:xfrm>
          <a:prstGeom prst="rect">
            <a:avLst/>
          </a:prstGeom>
        </p:spPr>
        <p:txBody>
          <a:bodyPr wrap="none">
            <a:spAutoFit/>
          </a:bodyPr>
          <a:lstStyle/>
          <a:p>
            <a:pPr algn="ctr"/>
            <a:endParaRPr lang="en-US" sz="4400" dirty="0">
              <a:solidFill>
                <a:schemeClr val="bg1"/>
              </a:solidFill>
              <a:latin typeface="Modern Love Caps" pitchFamily="82" charset="0"/>
            </a:endParaRPr>
          </a:p>
        </p:txBody>
      </p:sp>
      <p:sp>
        <p:nvSpPr>
          <p:cNvPr id="4" name="Rectangle 3">
            <a:extLst>
              <a:ext uri="{FF2B5EF4-FFF2-40B4-BE49-F238E27FC236}">
                <a16:creationId xmlns:a16="http://schemas.microsoft.com/office/drawing/2014/main" id="{721CBC41-342F-5547-8DC3-E9AC370D5897}"/>
              </a:ext>
            </a:extLst>
          </p:cNvPr>
          <p:cNvSpPr/>
          <p:nvPr/>
        </p:nvSpPr>
        <p:spPr>
          <a:xfrm>
            <a:off x="1269230" y="553982"/>
            <a:ext cx="9466882" cy="2862322"/>
          </a:xfrm>
          <a:prstGeom prst="rect">
            <a:avLst/>
          </a:prstGeom>
        </p:spPr>
        <p:txBody>
          <a:bodyPr wrap="square" lIns="91440" tIns="45720" rIns="91440" bIns="45720" anchor="t">
            <a:spAutoFit/>
          </a:bodyPr>
          <a:lstStyle/>
          <a:p>
            <a:pPr algn="ctr"/>
            <a:endParaRPr lang="en-US" sz="2800" b="1" dirty="0">
              <a:highlight>
                <a:srgbClr val="C8DADA"/>
              </a:highlight>
              <a:latin typeface="Grotesque Light" panose="020B0304020202020204" pitchFamily="34" charset="0"/>
              <a:cs typeface="Times New Roman"/>
            </a:endParaRPr>
          </a:p>
          <a:p>
            <a:pPr algn="ctr"/>
            <a:r>
              <a:rPr lang="en-US" sz="4000" dirty="0">
                <a:highlight>
                  <a:srgbClr val="C8DADA"/>
                </a:highlight>
                <a:latin typeface="Grotesque"/>
                <a:cs typeface="Times New Roman"/>
              </a:rPr>
              <a:t>Pre-Departure </a:t>
            </a:r>
            <a:endParaRPr lang="en-US" sz="4000">
              <a:highlight>
                <a:srgbClr val="C8DADA"/>
              </a:highlight>
              <a:latin typeface="Grotesque" panose="020B0504020202020204" pitchFamily="34" charset="0"/>
              <a:cs typeface="Times New Roman"/>
            </a:endParaRPr>
          </a:p>
          <a:p>
            <a:pPr algn="ctr"/>
            <a:endParaRPr lang="en-US" sz="2800" dirty="0">
              <a:highlight>
                <a:srgbClr val="C8DADA"/>
              </a:highlight>
              <a:latin typeface="Grotesque" panose="020B0504020202020204" pitchFamily="34" charset="0"/>
              <a:cs typeface="Times New Roman"/>
            </a:endParaRPr>
          </a:p>
          <a:p>
            <a:pPr algn="ctr"/>
            <a:endParaRPr lang="en-US" sz="2800" dirty="0">
              <a:solidFill>
                <a:schemeClr val="bg1"/>
              </a:solidFill>
              <a:highlight>
                <a:srgbClr val="87FF65"/>
              </a:highlight>
              <a:latin typeface="Grotesque" panose="020B0504020202020204" pitchFamily="34" charset="0"/>
              <a:cs typeface="Times New Roman"/>
            </a:endParaRPr>
          </a:p>
          <a:p>
            <a:pPr marL="457200" indent="-457200">
              <a:buFontTx/>
              <a:buChar char="-"/>
            </a:pPr>
            <a:endParaRPr lang="en-US" sz="2800" b="1" dirty="0">
              <a:solidFill>
                <a:schemeClr val="bg1"/>
              </a:solidFill>
              <a:latin typeface="Grotesque Light" panose="020B0304020202020204" pitchFamily="34" charset="0"/>
              <a:cs typeface="Times New Roman"/>
            </a:endParaRPr>
          </a:p>
          <a:p>
            <a:pPr marL="457200" indent="-457200" algn="ctr">
              <a:buFontTx/>
              <a:buChar char="-"/>
            </a:pPr>
            <a:endParaRPr lang="en-US" sz="2800" b="1" dirty="0">
              <a:solidFill>
                <a:schemeClr val="bg1"/>
              </a:solidFill>
              <a:latin typeface="Grotesque Light" panose="020B0304020202020204" pitchFamily="34" charset="0"/>
              <a:cs typeface="Times New Roman"/>
            </a:endParaRPr>
          </a:p>
        </p:txBody>
      </p:sp>
      <p:sp>
        <p:nvSpPr>
          <p:cNvPr id="5" name="Rectangle 4">
            <a:extLst>
              <a:ext uri="{FF2B5EF4-FFF2-40B4-BE49-F238E27FC236}">
                <a16:creationId xmlns:a16="http://schemas.microsoft.com/office/drawing/2014/main" id="{AA251253-EBC8-F345-AE1B-9F988ABAC5A8}"/>
              </a:ext>
            </a:extLst>
          </p:cNvPr>
          <p:cNvSpPr/>
          <p:nvPr/>
        </p:nvSpPr>
        <p:spPr>
          <a:xfrm>
            <a:off x="736144" y="230239"/>
            <a:ext cx="10534973" cy="769441"/>
          </a:xfrm>
          <a:prstGeom prst="rect">
            <a:avLst/>
          </a:prstGeom>
        </p:spPr>
        <p:txBody>
          <a:bodyPr wrap="square">
            <a:spAutoFit/>
          </a:bodyPr>
          <a:lstStyle/>
          <a:p>
            <a:pPr algn="ctr"/>
            <a:r>
              <a:rPr lang="en-US" sz="4400" b="1" dirty="0">
                <a:solidFill>
                  <a:schemeClr val="bg1"/>
                </a:solidFill>
                <a:latin typeface="Modern Love Caps" pitchFamily="82" charset="0"/>
                <a:cs typeface="Times New Roman"/>
              </a:rPr>
              <a:t>Critical Race Theory in Global Education </a:t>
            </a:r>
          </a:p>
        </p:txBody>
      </p:sp>
      <p:sp>
        <p:nvSpPr>
          <p:cNvPr id="3" name="TextBox 2">
            <a:extLst>
              <a:ext uri="{FF2B5EF4-FFF2-40B4-BE49-F238E27FC236}">
                <a16:creationId xmlns:a16="http://schemas.microsoft.com/office/drawing/2014/main" id="{E2F30959-893F-47B4-A5B5-1B21BE5F39B5}"/>
              </a:ext>
            </a:extLst>
          </p:cNvPr>
          <p:cNvSpPr txBox="1"/>
          <p:nvPr/>
        </p:nvSpPr>
        <p:spPr>
          <a:xfrm>
            <a:off x="1489495" y="1719533"/>
            <a:ext cx="9989387" cy="51378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chemeClr val="bg1"/>
                </a:solidFill>
                <a:latin typeface="Grotesque"/>
                <a:ea typeface="+mn-lt"/>
                <a:cs typeface="+mn-lt"/>
              </a:rPr>
              <a:t>- Having all students developed and reflect upon their identity in relationship to global experience -therefore, create and even playing field</a:t>
            </a:r>
            <a:endParaRPr lang="en-US" dirty="0">
              <a:solidFill>
                <a:schemeClr val="bg1"/>
              </a:solidFill>
              <a:ea typeface="Calibri" panose="020F0502020204030204"/>
              <a:cs typeface="Calibri" panose="020F0502020204030204"/>
            </a:endParaRPr>
          </a:p>
          <a:p>
            <a:endParaRPr lang="en-US" sz="2800" dirty="0">
              <a:solidFill>
                <a:schemeClr val="bg1"/>
              </a:solidFill>
              <a:latin typeface="Grotesque"/>
              <a:ea typeface="+mn-lt"/>
              <a:cs typeface="+mn-lt"/>
            </a:endParaRPr>
          </a:p>
          <a:p>
            <a:r>
              <a:rPr lang="en-US" sz="2800" dirty="0">
                <a:solidFill>
                  <a:schemeClr val="bg1"/>
                </a:solidFill>
                <a:latin typeface="Grotesque"/>
                <a:ea typeface="+mn-lt"/>
                <a:cs typeface="+mn-lt"/>
              </a:rPr>
              <a:t>- How will identities impact their study abroad </a:t>
            </a:r>
          </a:p>
          <a:p>
            <a:pPr marL="171450" indent="-171450">
              <a:buFont typeface="Arial"/>
              <a:buChar char="•"/>
            </a:pPr>
            <a:endParaRPr lang="en-US" sz="2800" dirty="0">
              <a:solidFill>
                <a:schemeClr val="bg1"/>
              </a:solidFill>
              <a:latin typeface="Grotesque"/>
              <a:ea typeface="+mn-lt"/>
              <a:cs typeface="+mn-lt"/>
            </a:endParaRPr>
          </a:p>
          <a:p>
            <a:r>
              <a:rPr lang="en-US" sz="2800" dirty="0">
                <a:solidFill>
                  <a:schemeClr val="bg1"/>
                </a:solidFill>
                <a:latin typeface="Grotesque"/>
                <a:ea typeface="+mn-lt"/>
                <a:cs typeface="+mn-lt"/>
              </a:rPr>
              <a:t>- Race is not US centric </a:t>
            </a:r>
          </a:p>
          <a:p>
            <a:pPr marL="171450" indent="-171450">
              <a:buFont typeface="Arial"/>
              <a:buChar char="•"/>
            </a:pPr>
            <a:endParaRPr lang="en-US" sz="2800" dirty="0">
              <a:solidFill>
                <a:schemeClr val="bg1"/>
              </a:solidFill>
              <a:latin typeface="Grotesque"/>
              <a:ea typeface="+mn-lt"/>
              <a:cs typeface="+mn-lt"/>
            </a:endParaRPr>
          </a:p>
          <a:p>
            <a:r>
              <a:rPr lang="en-US" sz="2800" dirty="0">
                <a:solidFill>
                  <a:schemeClr val="bg1"/>
                </a:solidFill>
                <a:latin typeface="Grotesque"/>
                <a:ea typeface="+mn-lt"/>
                <a:cs typeface="+mn-lt"/>
              </a:rPr>
              <a:t>- Import for practitioners to know the similarities and differences of concept of race abroad in order to navigate students’ experiences/ expectation</a:t>
            </a:r>
            <a:r>
              <a:rPr lang="en-US" dirty="0">
                <a:solidFill>
                  <a:schemeClr val="bg1"/>
                </a:solidFill>
                <a:ea typeface="+mn-lt"/>
                <a:cs typeface="+mn-lt"/>
              </a:rPr>
              <a:t>s </a:t>
            </a:r>
          </a:p>
          <a:p>
            <a:pPr algn="l"/>
            <a:endParaRPr lang="en-US" dirty="0">
              <a:ea typeface="Calibri"/>
              <a:cs typeface="Calibri"/>
            </a:endParaRPr>
          </a:p>
        </p:txBody>
      </p:sp>
    </p:spTree>
    <p:extLst>
      <p:ext uri="{BB962C8B-B14F-4D97-AF65-F5344CB8AC3E}">
        <p14:creationId xmlns:p14="http://schemas.microsoft.com/office/powerpoint/2010/main" val="15670059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156F54-3D2A-6E4F-AA20-43E9B81515B9}"/>
              </a:ext>
            </a:extLst>
          </p:cNvPr>
          <p:cNvSpPr/>
          <p:nvPr/>
        </p:nvSpPr>
        <p:spPr>
          <a:xfrm>
            <a:off x="6003631" y="335068"/>
            <a:ext cx="184730" cy="769441"/>
          </a:xfrm>
          <a:prstGeom prst="rect">
            <a:avLst/>
          </a:prstGeom>
        </p:spPr>
        <p:txBody>
          <a:bodyPr wrap="none">
            <a:spAutoFit/>
          </a:bodyPr>
          <a:lstStyle/>
          <a:p>
            <a:pPr algn="ctr"/>
            <a:endParaRPr lang="en-US" sz="4400" dirty="0">
              <a:solidFill>
                <a:schemeClr val="bg1"/>
              </a:solidFill>
              <a:latin typeface="Modern Love Caps" pitchFamily="82" charset="0"/>
            </a:endParaRPr>
          </a:p>
        </p:txBody>
      </p:sp>
      <p:sp>
        <p:nvSpPr>
          <p:cNvPr id="4" name="Rectangle 3">
            <a:extLst>
              <a:ext uri="{FF2B5EF4-FFF2-40B4-BE49-F238E27FC236}">
                <a16:creationId xmlns:a16="http://schemas.microsoft.com/office/drawing/2014/main" id="{721CBC41-342F-5547-8DC3-E9AC370D5897}"/>
              </a:ext>
            </a:extLst>
          </p:cNvPr>
          <p:cNvSpPr/>
          <p:nvPr/>
        </p:nvSpPr>
        <p:spPr>
          <a:xfrm>
            <a:off x="1154211" y="1330359"/>
            <a:ext cx="9466882" cy="1631216"/>
          </a:xfrm>
          <a:prstGeom prst="rect">
            <a:avLst/>
          </a:prstGeom>
        </p:spPr>
        <p:txBody>
          <a:bodyPr wrap="square" lIns="91440" tIns="45720" rIns="91440" bIns="45720" anchor="t">
            <a:spAutoFit/>
          </a:bodyPr>
          <a:lstStyle/>
          <a:p>
            <a:pPr algn="ctr"/>
            <a:r>
              <a:rPr lang="en-US" sz="3600" dirty="0">
                <a:highlight>
                  <a:srgbClr val="C8DADA"/>
                </a:highlight>
                <a:latin typeface="Grotesque"/>
                <a:cs typeface="Times New Roman"/>
              </a:rPr>
              <a:t>Re-entry</a:t>
            </a:r>
            <a:endParaRPr lang="en-US" sz="3600">
              <a:solidFill>
                <a:schemeClr val="bg1"/>
              </a:solidFill>
              <a:highlight>
                <a:srgbClr val="87FF65"/>
              </a:highlight>
              <a:latin typeface="Grotesque"/>
              <a:cs typeface="Times New Roman"/>
            </a:endParaRPr>
          </a:p>
          <a:p>
            <a:pPr marL="457200" indent="-457200">
              <a:buFontTx/>
              <a:buChar char="-"/>
            </a:pPr>
            <a:endParaRPr lang="en-US" sz="3600" b="1" dirty="0">
              <a:solidFill>
                <a:schemeClr val="bg1"/>
              </a:solidFill>
              <a:latin typeface="Grotesque Light" panose="020B0304020202020204" pitchFamily="34" charset="0"/>
              <a:cs typeface="Times New Roman"/>
            </a:endParaRPr>
          </a:p>
          <a:p>
            <a:pPr marL="457200" indent="-457200" algn="ctr">
              <a:buFontTx/>
              <a:buChar char="-"/>
            </a:pPr>
            <a:endParaRPr lang="en-US" sz="2800" b="1" dirty="0">
              <a:solidFill>
                <a:schemeClr val="bg1"/>
              </a:solidFill>
              <a:latin typeface="Grotesque Light" panose="020B0304020202020204" pitchFamily="34" charset="0"/>
              <a:cs typeface="Times New Roman"/>
            </a:endParaRPr>
          </a:p>
        </p:txBody>
      </p:sp>
      <p:sp>
        <p:nvSpPr>
          <p:cNvPr id="5" name="Rectangle 4">
            <a:extLst>
              <a:ext uri="{FF2B5EF4-FFF2-40B4-BE49-F238E27FC236}">
                <a16:creationId xmlns:a16="http://schemas.microsoft.com/office/drawing/2014/main" id="{AA251253-EBC8-F345-AE1B-9F988ABAC5A8}"/>
              </a:ext>
            </a:extLst>
          </p:cNvPr>
          <p:cNvSpPr/>
          <p:nvPr/>
        </p:nvSpPr>
        <p:spPr>
          <a:xfrm>
            <a:off x="736144" y="560918"/>
            <a:ext cx="10534973" cy="769441"/>
          </a:xfrm>
          <a:prstGeom prst="rect">
            <a:avLst/>
          </a:prstGeom>
        </p:spPr>
        <p:txBody>
          <a:bodyPr wrap="square">
            <a:spAutoFit/>
          </a:bodyPr>
          <a:lstStyle/>
          <a:p>
            <a:pPr algn="ctr"/>
            <a:r>
              <a:rPr lang="en-US" sz="4400" b="1" dirty="0">
                <a:solidFill>
                  <a:schemeClr val="bg1"/>
                </a:solidFill>
                <a:latin typeface="Modern Love Caps" pitchFamily="82" charset="0"/>
                <a:cs typeface="Times New Roman"/>
              </a:rPr>
              <a:t>Critical Race Theory in Global Education </a:t>
            </a:r>
          </a:p>
        </p:txBody>
      </p:sp>
      <p:sp>
        <p:nvSpPr>
          <p:cNvPr id="3" name="TextBox 2">
            <a:extLst>
              <a:ext uri="{FF2B5EF4-FFF2-40B4-BE49-F238E27FC236}">
                <a16:creationId xmlns:a16="http://schemas.microsoft.com/office/drawing/2014/main" id="{CCBDD6EA-54EE-46FF-B404-A4500DDE0558}"/>
              </a:ext>
            </a:extLst>
          </p:cNvPr>
          <p:cNvSpPr txBox="1"/>
          <p:nvPr/>
        </p:nvSpPr>
        <p:spPr>
          <a:xfrm>
            <a:off x="2294627" y="2265872"/>
            <a:ext cx="7875916"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chemeClr val="bg1"/>
                </a:solidFill>
                <a:latin typeface="Grotesque"/>
                <a:ea typeface="+mn-lt"/>
                <a:cs typeface="+mn-lt"/>
              </a:rPr>
              <a:t>- All students reflect upon their experience in a holistic lens </a:t>
            </a:r>
            <a:endParaRPr lang="en-US">
              <a:solidFill>
                <a:schemeClr val="bg1"/>
              </a:solidFill>
            </a:endParaRPr>
          </a:p>
          <a:p>
            <a:pPr marL="171450" indent="-171450">
              <a:buFont typeface="Arial"/>
              <a:buChar char="•"/>
            </a:pPr>
            <a:endParaRPr lang="en-US" sz="2800" dirty="0">
              <a:solidFill>
                <a:schemeClr val="bg1"/>
              </a:solidFill>
              <a:latin typeface="Grotesque"/>
              <a:ea typeface="+mn-lt"/>
              <a:cs typeface="+mn-lt"/>
            </a:endParaRPr>
          </a:p>
          <a:p>
            <a:r>
              <a:rPr lang="en-US" sz="2800" dirty="0">
                <a:solidFill>
                  <a:schemeClr val="bg1"/>
                </a:solidFill>
                <a:latin typeface="Grotesque"/>
                <a:ea typeface="+mn-lt"/>
                <a:cs typeface="+mn-lt"/>
              </a:rPr>
              <a:t>- Have students share experiences in a brave space </a:t>
            </a:r>
          </a:p>
          <a:p>
            <a:pPr marL="171450" indent="-171450">
              <a:buFont typeface="Arial"/>
              <a:buChar char="•"/>
            </a:pPr>
            <a:endParaRPr lang="en-US" dirty="0">
              <a:ea typeface="+mn-lt"/>
              <a:cs typeface="+mn-lt"/>
            </a:endParaRPr>
          </a:p>
          <a:p>
            <a:endParaRPr lang="en-US" dirty="0">
              <a:ea typeface="Calibri"/>
              <a:cs typeface="Calibri"/>
            </a:endParaRPr>
          </a:p>
        </p:txBody>
      </p:sp>
    </p:spTree>
    <p:extLst>
      <p:ext uri="{BB962C8B-B14F-4D97-AF65-F5344CB8AC3E}">
        <p14:creationId xmlns:p14="http://schemas.microsoft.com/office/powerpoint/2010/main" val="4167980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9BB7034-DF03-1041-AE62-75D5B44E1FC3}"/>
              </a:ext>
            </a:extLst>
          </p:cNvPr>
          <p:cNvSpPr/>
          <p:nvPr/>
        </p:nvSpPr>
        <p:spPr>
          <a:xfrm>
            <a:off x="1900052" y="323005"/>
            <a:ext cx="8597735" cy="923330"/>
          </a:xfrm>
          <a:prstGeom prst="rect">
            <a:avLst/>
          </a:prstGeom>
        </p:spPr>
        <p:txBody>
          <a:bodyPr wrap="square">
            <a:spAutoFit/>
          </a:bodyPr>
          <a:lstStyle/>
          <a:p>
            <a:r>
              <a:rPr lang="en-US" sz="5400" dirty="0">
                <a:solidFill>
                  <a:schemeClr val="bg1"/>
                </a:solidFill>
                <a:latin typeface="Modern Love Caps"/>
              </a:rPr>
              <a:t>NACADA Advising Competencies </a:t>
            </a:r>
            <a:endParaRPr lang="en-US" sz="5400" dirty="0">
              <a:solidFill>
                <a:schemeClr val="bg1"/>
              </a:solidFill>
            </a:endParaRPr>
          </a:p>
        </p:txBody>
      </p:sp>
      <p:sp>
        <p:nvSpPr>
          <p:cNvPr id="9" name="Rectangle 8">
            <a:extLst>
              <a:ext uri="{FF2B5EF4-FFF2-40B4-BE49-F238E27FC236}">
                <a16:creationId xmlns:a16="http://schemas.microsoft.com/office/drawing/2014/main" id="{847D0BB9-D16A-0C41-9116-D583C197C9D1}"/>
              </a:ext>
            </a:extLst>
          </p:cNvPr>
          <p:cNvSpPr/>
          <p:nvPr/>
        </p:nvSpPr>
        <p:spPr>
          <a:xfrm>
            <a:off x="1476498" y="1578844"/>
            <a:ext cx="9239003" cy="4493538"/>
          </a:xfrm>
          <a:prstGeom prst="rect">
            <a:avLst/>
          </a:prstGeom>
        </p:spPr>
        <p:txBody>
          <a:bodyPr wrap="square">
            <a:spAutoFit/>
          </a:bodyPr>
          <a:lstStyle/>
          <a:p>
            <a:r>
              <a:rPr lang="en-US" sz="2600" b="1" u="sng" dirty="0">
                <a:solidFill>
                  <a:schemeClr val="bg1"/>
                </a:solidFill>
                <a:latin typeface="Grotesque" panose="020B0504020202020204" pitchFamily="34" charset="0"/>
              </a:rPr>
              <a:t>Conceptual: </a:t>
            </a:r>
            <a:r>
              <a:rPr lang="en-US" sz="2600" dirty="0">
                <a:solidFill>
                  <a:schemeClr val="bg1"/>
                </a:solidFill>
                <a:latin typeface="Grotesque" panose="020B0504020202020204" pitchFamily="34" charset="0"/>
              </a:rPr>
              <a:t>Provides context for the delivery of academic advising - think of this as the foundation of the theories and ideas that provide an advisor with their foundation (NACADA, 2017). </a:t>
            </a:r>
          </a:p>
          <a:p>
            <a:endParaRPr lang="en-US" sz="2600" dirty="0">
              <a:solidFill>
                <a:schemeClr val="bg1"/>
              </a:solidFill>
              <a:latin typeface="Grotesque" panose="020B0504020202020204" pitchFamily="34" charset="0"/>
            </a:endParaRPr>
          </a:p>
          <a:p>
            <a:r>
              <a:rPr lang="en-US" sz="2600" b="1" u="sng" dirty="0">
                <a:solidFill>
                  <a:schemeClr val="bg1"/>
                </a:solidFill>
                <a:latin typeface="Grotesque" panose="020B0504020202020204" pitchFamily="34" charset="0"/>
              </a:rPr>
              <a:t>Informational: </a:t>
            </a:r>
            <a:r>
              <a:rPr lang="en-US" sz="2600" dirty="0">
                <a:solidFill>
                  <a:schemeClr val="bg1"/>
                </a:solidFill>
                <a:latin typeface="Grotesque" panose="020B0504020202020204" pitchFamily="34" charset="0"/>
              </a:rPr>
              <a:t>provides substance - the knowledge of an institution or program that help an advisor guide students (NACADA, 2017) </a:t>
            </a:r>
          </a:p>
          <a:p>
            <a:endParaRPr lang="en-US" sz="2600" dirty="0">
              <a:solidFill>
                <a:schemeClr val="bg1"/>
              </a:solidFill>
              <a:latin typeface="Grotesque" panose="020B0504020202020204" pitchFamily="34" charset="0"/>
            </a:endParaRPr>
          </a:p>
          <a:p>
            <a:r>
              <a:rPr lang="en-US" sz="2600" b="1" u="sng" dirty="0">
                <a:solidFill>
                  <a:schemeClr val="bg1"/>
                </a:solidFill>
                <a:latin typeface="Grotesque" panose="020B0504020202020204" pitchFamily="34" charset="0"/>
              </a:rPr>
              <a:t>Relational: </a:t>
            </a:r>
            <a:r>
              <a:rPr lang="en-US" sz="2600" dirty="0">
                <a:solidFill>
                  <a:schemeClr val="bg1"/>
                </a:solidFill>
                <a:latin typeface="Grotesque" panose="020B0504020202020204" pitchFamily="34" charset="0"/>
              </a:rPr>
              <a:t>provides skills that enable advisors to convey concepts and information to students (NACADA, 2017). </a:t>
            </a:r>
          </a:p>
        </p:txBody>
      </p:sp>
    </p:spTree>
    <p:extLst>
      <p:ext uri="{BB962C8B-B14F-4D97-AF65-F5344CB8AC3E}">
        <p14:creationId xmlns:p14="http://schemas.microsoft.com/office/powerpoint/2010/main" val="361146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 calcmode="lin" valueType="num">
                                      <p:cBhvr additive="base">
                                        <p:cTn id="1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156F54-3D2A-6E4F-AA20-43E9B81515B9}"/>
              </a:ext>
            </a:extLst>
          </p:cNvPr>
          <p:cNvSpPr/>
          <p:nvPr/>
        </p:nvSpPr>
        <p:spPr>
          <a:xfrm>
            <a:off x="6003631" y="335068"/>
            <a:ext cx="184730" cy="769441"/>
          </a:xfrm>
          <a:prstGeom prst="rect">
            <a:avLst/>
          </a:prstGeom>
        </p:spPr>
        <p:txBody>
          <a:bodyPr wrap="none">
            <a:spAutoFit/>
          </a:bodyPr>
          <a:lstStyle/>
          <a:p>
            <a:pPr algn="ctr"/>
            <a:endParaRPr lang="en-US" sz="4400" dirty="0">
              <a:solidFill>
                <a:schemeClr val="bg1"/>
              </a:solidFill>
              <a:latin typeface="Modern Love Caps" pitchFamily="82" charset="0"/>
            </a:endParaRPr>
          </a:p>
        </p:txBody>
      </p:sp>
      <p:sp>
        <p:nvSpPr>
          <p:cNvPr id="4" name="Rectangle 3">
            <a:extLst>
              <a:ext uri="{FF2B5EF4-FFF2-40B4-BE49-F238E27FC236}">
                <a16:creationId xmlns:a16="http://schemas.microsoft.com/office/drawing/2014/main" id="{721CBC41-342F-5547-8DC3-E9AC370D5897}"/>
              </a:ext>
            </a:extLst>
          </p:cNvPr>
          <p:cNvSpPr/>
          <p:nvPr/>
        </p:nvSpPr>
        <p:spPr>
          <a:xfrm>
            <a:off x="1362559" y="1556209"/>
            <a:ext cx="9466882" cy="523220"/>
          </a:xfrm>
          <a:prstGeom prst="rect">
            <a:avLst/>
          </a:prstGeom>
        </p:spPr>
        <p:txBody>
          <a:bodyPr wrap="square">
            <a:spAutoFit/>
          </a:bodyPr>
          <a:lstStyle/>
          <a:p>
            <a:pPr algn="ctr"/>
            <a:endParaRPr lang="en-US" sz="2800" b="1" dirty="0">
              <a:solidFill>
                <a:schemeClr val="bg1"/>
              </a:solidFill>
              <a:latin typeface="Grotesque Light" panose="020B0304020202020204" pitchFamily="34" charset="0"/>
              <a:cs typeface="Times New Roman"/>
            </a:endParaRPr>
          </a:p>
        </p:txBody>
      </p:sp>
      <p:sp>
        <p:nvSpPr>
          <p:cNvPr id="5" name="Rectangle 4">
            <a:extLst>
              <a:ext uri="{FF2B5EF4-FFF2-40B4-BE49-F238E27FC236}">
                <a16:creationId xmlns:a16="http://schemas.microsoft.com/office/drawing/2014/main" id="{AA251253-EBC8-F345-AE1B-9F988ABAC5A8}"/>
              </a:ext>
            </a:extLst>
          </p:cNvPr>
          <p:cNvSpPr/>
          <p:nvPr/>
        </p:nvSpPr>
        <p:spPr>
          <a:xfrm>
            <a:off x="736144" y="299697"/>
            <a:ext cx="10534973" cy="769441"/>
          </a:xfrm>
          <a:prstGeom prst="rect">
            <a:avLst/>
          </a:prstGeom>
        </p:spPr>
        <p:txBody>
          <a:bodyPr wrap="square">
            <a:spAutoFit/>
          </a:bodyPr>
          <a:lstStyle/>
          <a:p>
            <a:pPr algn="ctr"/>
            <a:r>
              <a:rPr lang="en-US" sz="4400" b="1" dirty="0">
                <a:solidFill>
                  <a:schemeClr val="bg1"/>
                </a:solidFill>
                <a:latin typeface="Modern Love Caps" pitchFamily="82" charset="0"/>
                <a:cs typeface="Times New Roman"/>
              </a:rPr>
              <a:t>Identity Development </a:t>
            </a:r>
          </a:p>
        </p:txBody>
      </p:sp>
      <p:sp>
        <p:nvSpPr>
          <p:cNvPr id="10" name="TextBox 9">
            <a:extLst>
              <a:ext uri="{FF2B5EF4-FFF2-40B4-BE49-F238E27FC236}">
                <a16:creationId xmlns:a16="http://schemas.microsoft.com/office/drawing/2014/main" id="{09794623-7FBE-E844-8587-8C91B9103B32}"/>
              </a:ext>
            </a:extLst>
          </p:cNvPr>
          <p:cNvSpPr txBox="1"/>
          <p:nvPr/>
        </p:nvSpPr>
        <p:spPr>
          <a:xfrm>
            <a:off x="1245180" y="1069138"/>
            <a:ext cx="9701631" cy="5693866"/>
          </a:xfrm>
          <a:prstGeom prst="rect">
            <a:avLst/>
          </a:prstGeom>
          <a:noFill/>
        </p:spPr>
        <p:txBody>
          <a:bodyPr wrap="square" rtlCol="0">
            <a:spAutoFit/>
          </a:bodyPr>
          <a:lstStyle/>
          <a:p>
            <a:endParaRPr lang="en-US" sz="2800" dirty="0">
              <a:solidFill>
                <a:schemeClr val="bg1"/>
              </a:solidFill>
              <a:latin typeface="Grotesque" panose="020B0504020202020204" pitchFamily="34" charset="0"/>
              <a:sym typeface="Wingdings" pitchFamily="2" charset="2"/>
            </a:endParaRPr>
          </a:p>
          <a:p>
            <a:r>
              <a:rPr lang="en-US" sz="2800" dirty="0">
                <a:solidFill>
                  <a:schemeClr val="bg1"/>
                </a:solidFill>
                <a:latin typeface="Grotesque" panose="020B0504020202020204" pitchFamily="34" charset="0"/>
                <a:sym typeface="Wingdings" pitchFamily="2" charset="2"/>
              </a:rPr>
              <a:t>Intersectionality: ”the critical insight that race, class, gender, sexuality, ethnicity, nation, ability, and age operate not as unitary, mutually exclusive entities, but as reciprocal constructing phenomena that in turn shape complex social inequities” (Collins, 2015, p.2) </a:t>
            </a:r>
          </a:p>
          <a:p>
            <a:endParaRPr lang="en-US" sz="2800" dirty="0">
              <a:solidFill>
                <a:schemeClr val="bg1"/>
              </a:solidFill>
              <a:latin typeface="Grotesque" panose="020B0504020202020204" pitchFamily="34" charset="0"/>
              <a:sym typeface="Wingdings" pitchFamily="2" charset="2"/>
            </a:endParaRPr>
          </a:p>
          <a:p>
            <a:r>
              <a:rPr lang="en-US" sz="2800" dirty="0">
                <a:solidFill>
                  <a:schemeClr val="bg1"/>
                </a:solidFill>
                <a:latin typeface="Grotesque" panose="020B0504020202020204" pitchFamily="34" charset="0"/>
                <a:sym typeface="Wingdings" pitchFamily="2" charset="2"/>
              </a:rPr>
              <a:t>Model of Multiple Dimensions of Identity: Jones 1995, 1997</a:t>
            </a:r>
          </a:p>
          <a:p>
            <a:r>
              <a:rPr lang="en-US" sz="2800" dirty="0">
                <a:solidFill>
                  <a:schemeClr val="bg1"/>
                </a:solidFill>
                <a:latin typeface="Grotesque" panose="020B0504020202020204" pitchFamily="34" charset="0"/>
                <a:sym typeface="Wingdings" pitchFamily="2" charset="2"/>
              </a:rPr>
              <a:t>The model captures the fluidity of identity and relationship of multiple social identities (Jones &amp; </a:t>
            </a:r>
            <a:r>
              <a:rPr lang="en-US" sz="2800" dirty="0" err="1">
                <a:solidFill>
                  <a:schemeClr val="bg1"/>
                </a:solidFill>
                <a:latin typeface="Grotesque" panose="020B0504020202020204" pitchFamily="34" charset="0"/>
                <a:sym typeface="Wingdings" pitchFamily="2" charset="2"/>
              </a:rPr>
              <a:t>Abes</a:t>
            </a:r>
            <a:r>
              <a:rPr lang="en-US" sz="2800" dirty="0">
                <a:solidFill>
                  <a:schemeClr val="bg1"/>
                </a:solidFill>
                <a:latin typeface="Grotesque" panose="020B0504020202020204" pitchFamily="34" charset="0"/>
                <a:sym typeface="Wingdings" pitchFamily="2" charset="2"/>
              </a:rPr>
              <a:t>, 2013).</a:t>
            </a:r>
          </a:p>
          <a:p>
            <a:pPr marL="457200" indent="-457200">
              <a:buFontTx/>
              <a:buChar char="-"/>
            </a:pPr>
            <a:endParaRPr lang="en-US" sz="2800" dirty="0">
              <a:solidFill>
                <a:schemeClr val="bg1"/>
              </a:solidFill>
              <a:latin typeface="Grotesque" panose="020B0504020202020204" pitchFamily="34" charset="0"/>
              <a:sym typeface="Wingdings" pitchFamily="2" charset="2"/>
            </a:endParaRPr>
          </a:p>
          <a:p>
            <a:endParaRPr lang="en-US" sz="2800" dirty="0">
              <a:solidFill>
                <a:schemeClr val="bg1"/>
              </a:solidFill>
              <a:latin typeface="Grotesque" panose="020B0504020202020204" pitchFamily="34" charset="0"/>
            </a:endParaRPr>
          </a:p>
          <a:p>
            <a:pPr marL="457200" indent="-457200">
              <a:buFontTx/>
              <a:buChar char="-"/>
            </a:pPr>
            <a:endParaRPr lang="en-US" sz="2800" dirty="0">
              <a:solidFill>
                <a:schemeClr val="bg1"/>
              </a:solidFill>
              <a:latin typeface="Grotesque" panose="020B0504020202020204" pitchFamily="34" charset="0"/>
            </a:endParaRPr>
          </a:p>
        </p:txBody>
      </p:sp>
    </p:spTree>
    <p:extLst>
      <p:ext uri="{BB962C8B-B14F-4D97-AF65-F5344CB8AC3E}">
        <p14:creationId xmlns:p14="http://schemas.microsoft.com/office/powerpoint/2010/main" val="42273665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156F54-3D2A-6E4F-AA20-43E9B81515B9}"/>
              </a:ext>
            </a:extLst>
          </p:cNvPr>
          <p:cNvSpPr/>
          <p:nvPr/>
        </p:nvSpPr>
        <p:spPr>
          <a:xfrm>
            <a:off x="6003631" y="335068"/>
            <a:ext cx="184730" cy="769441"/>
          </a:xfrm>
          <a:prstGeom prst="rect">
            <a:avLst/>
          </a:prstGeom>
        </p:spPr>
        <p:txBody>
          <a:bodyPr wrap="none">
            <a:spAutoFit/>
          </a:bodyPr>
          <a:lstStyle/>
          <a:p>
            <a:pPr algn="ctr"/>
            <a:endParaRPr lang="en-US" sz="4400" dirty="0">
              <a:solidFill>
                <a:schemeClr val="bg1"/>
              </a:solidFill>
              <a:latin typeface="Modern Love Caps" pitchFamily="82" charset="0"/>
            </a:endParaRPr>
          </a:p>
        </p:txBody>
      </p:sp>
      <p:sp>
        <p:nvSpPr>
          <p:cNvPr id="4" name="Rectangle 3">
            <a:extLst>
              <a:ext uri="{FF2B5EF4-FFF2-40B4-BE49-F238E27FC236}">
                <a16:creationId xmlns:a16="http://schemas.microsoft.com/office/drawing/2014/main" id="{721CBC41-342F-5547-8DC3-E9AC370D5897}"/>
              </a:ext>
            </a:extLst>
          </p:cNvPr>
          <p:cNvSpPr/>
          <p:nvPr/>
        </p:nvSpPr>
        <p:spPr>
          <a:xfrm>
            <a:off x="245326" y="804036"/>
            <a:ext cx="11619571" cy="5693866"/>
          </a:xfrm>
          <a:prstGeom prst="rect">
            <a:avLst/>
          </a:prstGeom>
        </p:spPr>
        <p:txBody>
          <a:bodyPr wrap="square">
            <a:spAutoFit/>
          </a:bodyPr>
          <a:lstStyle/>
          <a:p>
            <a:r>
              <a:rPr lang="en-US" sz="2800" b="1" dirty="0">
                <a:solidFill>
                  <a:schemeClr val="bg1"/>
                </a:solidFill>
                <a:latin typeface="Grotesque" panose="020B0504020202020204" pitchFamily="34" charset="0"/>
                <a:cs typeface="Times New Roman"/>
              </a:rPr>
              <a:t>Privilege: </a:t>
            </a:r>
          </a:p>
          <a:p>
            <a:r>
              <a:rPr lang="en-US" sz="2800" dirty="0">
                <a:solidFill>
                  <a:schemeClr val="bg1"/>
                </a:solidFill>
                <a:latin typeface="Grotesque" panose="020B0504020202020204" pitchFamily="34" charset="0"/>
                <a:cs typeface="Times New Roman"/>
              </a:rPr>
              <a:t>Unearned or assumed advantages bestowed upon someone based upon their social identities enacted through systems/structures </a:t>
            </a:r>
          </a:p>
          <a:p>
            <a:r>
              <a:rPr lang="en-US" sz="2800" b="1" dirty="0">
                <a:solidFill>
                  <a:schemeClr val="bg1"/>
                </a:solidFill>
                <a:latin typeface="Grotesque" panose="020B0504020202020204" pitchFamily="34" charset="0"/>
                <a:cs typeface="Times New Roman"/>
              </a:rPr>
              <a:t>Oppression: </a:t>
            </a:r>
          </a:p>
          <a:p>
            <a:r>
              <a:rPr lang="en-US" sz="2800" dirty="0">
                <a:solidFill>
                  <a:schemeClr val="bg1"/>
                </a:solidFill>
                <a:latin typeface="Grotesque" panose="020B0504020202020204" pitchFamily="34" charset="0"/>
                <a:cs typeface="Times New Roman"/>
              </a:rPr>
              <a:t>Injustices that are perpetuated either consciously or unconsciously </a:t>
            </a:r>
          </a:p>
          <a:p>
            <a:r>
              <a:rPr lang="en-US" sz="2800" b="1" dirty="0">
                <a:solidFill>
                  <a:schemeClr val="bg1"/>
                </a:solidFill>
                <a:latin typeface="Grotesque" panose="020B0504020202020204" pitchFamily="34" charset="0"/>
                <a:cs typeface="Times New Roman"/>
              </a:rPr>
              <a:t>Racial Identity: </a:t>
            </a:r>
          </a:p>
          <a:p>
            <a:r>
              <a:rPr lang="en-US" sz="2800" dirty="0">
                <a:solidFill>
                  <a:schemeClr val="bg1"/>
                </a:solidFill>
                <a:latin typeface="Grotesque" panose="020B0504020202020204" pitchFamily="34" charset="0"/>
                <a:cs typeface="Times New Roman"/>
              </a:rPr>
              <a:t>Refers to the racial category that an individual used to name themes based on factors including racial ancestry, physical appearance, experiences </a:t>
            </a:r>
          </a:p>
          <a:p>
            <a:r>
              <a:rPr lang="en-US" sz="2800" b="1" dirty="0">
                <a:solidFill>
                  <a:schemeClr val="bg1"/>
                </a:solidFill>
                <a:latin typeface="Grotesque" panose="020B0504020202020204" pitchFamily="34" charset="0"/>
                <a:cs typeface="Times New Roman"/>
              </a:rPr>
              <a:t>Ethnic Identity </a:t>
            </a:r>
          </a:p>
          <a:p>
            <a:r>
              <a:rPr lang="en-US" sz="2800" dirty="0">
                <a:solidFill>
                  <a:schemeClr val="bg1"/>
                </a:solidFill>
                <a:latin typeface="Grotesque" panose="020B0504020202020204" pitchFamily="34" charset="0"/>
                <a:cs typeface="Times New Roman"/>
              </a:rPr>
              <a:t> The identity that develops as a function of one’s ethnic group memberships and is conceptualized as a component of one’s overall identity </a:t>
            </a:r>
          </a:p>
        </p:txBody>
      </p:sp>
      <p:sp>
        <p:nvSpPr>
          <p:cNvPr id="5" name="Rectangle 4">
            <a:extLst>
              <a:ext uri="{FF2B5EF4-FFF2-40B4-BE49-F238E27FC236}">
                <a16:creationId xmlns:a16="http://schemas.microsoft.com/office/drawing/2014/main" id="{AA251253-EBC8-F345-AE1B-9F988ABAC5A8}"/>
              </a:ext>
            </a:extLst>
          </p:cNvPr>
          <p:cNvSpPr/>
          <p:nvPr/>
        </p:nvSpPr>
        <p:spPr>
          <a:xfrm>
            <a:off x="787624" y="60254"/>
            <a:ext cx="10534973" cy="769441"/>
          </a:xfrm>
          <a:prstGeom prst="rect">
            <a:avLst/>
          </a:prstGeom>
        </p:spPr>
        <p:txBody>
          <a:bodyPr wrap="square">
            <a:spAutoFit/>
          </a:bodyPr>
          <a:lstStyle/>
          <a:p>
            <a:pPr algn="ctr"/>
            <a:r>
              <a:rPr lang="en-US" sz="4400" b="1" dirty="0">
                <a:solidFill>
                  <a:schemeClr val="bg1"/>
                </a:solidFill>
                <a:latin typeface="Modern Love Caps" pitchFamily="82" charset="0"/>
                <a:cs typeface="Times New Roman"/>
              </a:rPr>
              <a:t>Terminology </a:t>
            </a:r>
          </a:p>
        </p:txBody>
      </p:sp>
    </p:spTree>
    <p:extLst>
      <p:ext uri="{BB962C8B-B14F-4D97-AF65-F5344CB8AC3E}">
        <p14:creationId xmlns:p14="http://schemas.microsoft.com/office/powerpoint/2010/main" val="35530645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156F54-3D2A-6E4F-AA20-43E9B81515B9}"/>
              </a:ext>
            </a:extLst>
          </p:cNvPr>
          <p:cNvSpPr/>
          <p:nvPr/>
        </p:nvSpPr>
        <p:spPr>
          <a:xfrm>
            <a:off x="6003631" y="335068"/>
            <a:ext cx="184730" cy="769441"/>
          </a:xfrm>
          <a:prstGeom prst="rect">
            <a:avLst/>
          </a:prstGeom>
        </p:spPr>
        <p:txBody>
          <a:bodyPr wrap="none">
            <a:spAutoFit/>
          </a:bodyPr>
          <a:lstStyle/>
          <a:p>
            <a:pPr algn="ctr"/>
            <a:endParaRPr lang="en-US" sz="4400" dirty="0">
              <a:solidFill>
                <a:schemeClr val="bg1"/>
              </a:solidFill>
              <a:latin typeface="Modern Love Caps" pitchFamily="82" charset="0"/>
            </a:endParaRPr>
          </a:p>
        </p:txBody>
      </p:sp>
      <p:sp>
        <p:nvSpPr>
          <p:cNvPr id="4" name="Rectangle 3">
            <a:extLst>
              <a:ext uri="{FF2B5EF4-FFF2-40B4-BE49-F238E27FC236}">
                <a16:creationId xmlns:a16="http://schemas.microsoft.com/office/drawing/2014/main" id="{721CBC41-342F-5547-8DC3-E9AC370D5897}"/>
              </a:ext>
            </a:extLst>
          </p:cNvPr>
          <p:cNvSpPr/>
          <p:nvPr/>
        </p:nvSpPr>
        <p:spPr>
          <a:xfrm>
            <a:off x="245326" y="804036"/>
            <a:ext cx="11619571" cy="5262979"/>
          </a:xfrm>
          <a:prstGeom prst="rect">
            <a:avLst/>
          </a:prstGeom>
        </p:spPr>
        <p:txBody>
          <a:bodyPr wrap="square">
            <a:spAutoFit/>
          </a:bodyPr>
          <a:lstStyle/>
          <a:p>
            <a:r>
              <a:rPr lang="en-US" sz="2800" b="1" dirty="0">
                <a:solidFill>
                  <a:schemeClr val="bg1"/>
                </a:solidFill>
                <a:latin typeface="Grotesque" panose="020B0504020202020204" pitchFamily="34" charset="0"/>
                <a:cs typeface="Times New Roman"/>
              </a:rPr>
              <a:t>LGBTQIA+ </a:t>
            </a:r>
            <a:r>
              <a:rPr lang="en-US" sz="2800" dirty="0">
                <a:solidFill>
                  <a:schemeClr val="bg1"/>
                </a:solidFill>
                <a:latin typeface="Grotesque" panose="020B0504020202020204" pitchFamily="34" charset="0"/>
                <a:cs typeface="Times New Roman"/>
              </a:rPr>
              <a:t>includes but is not limited to Gay, Lesbian, Bisexual, Queer, Pansexual, Asexual </a:t>
            </a:r>
          </a:p>
          <a:p>
            <a:r>
              <a:rPr lang="en-US" sz="2800" b="1" dirty="0">
                <a:solidFill>
                  <a:schemeClr val="bg1"/>
                </a:solidFill>
                <a:latin typeface="Grotesque" panose="020B0504020202020204" pitchFamily="34" charset="0"/>
                <a:cs typeface="Times New Roman"/>
              </a:rPr>
              <a:t>Gender Identity: </a:t>
            </a:r>
            <a:r>
              <a:rPr lang="en-US" sz="2800" dirty="0">
                <a:solidFill>
                  <a:schemeClr val="bg1"/>
                </a:solidFill>
                <a:latin typeface="Grotesque" panose="020B0504020202020204" pitchFamily="34" charset="0"/>
                <a:cs typeface="Times New Roman"/>
              </a:rPr>
              <a:t>A personal internal self concept with regards to gender categories.</a:t>
            </a:r>
          </a:p>
          <a:p>
            <a:r>
              <a:rPr lang="en-US" sz="2800" b="1" dirty="0">
                <a:solidFill>
                  <a:schemeClr val="bg1"/>
                </a:solidFill>
                <a:latin typeface="Grotesque" panose="020B0504020202020204" pitchFamily="34" charset="0"/>
                <a:cs typeface="Times New Roman"/>
              </a:rPr>
              <a:t>Gender Expression: </a:t>
            </a:r>
            <a:r>
              <a:rPr lang="en-US" sz="2800" dirty="0">
                <a:solidFill>
                  <a:schemeClr val="bg1"/>
                </a:solidFill>
                <a:latin typeface="Grotesque" panose="020B0504020202020204" pitchFamily="34" charset="0"/>
                <a:cs typeface="Times New Roman"/>
              </a:rPr>
              <a:t>People’s behaviors convey something about their gender identity, if those others interpret as meaning something  </a:t>
            </a:r>
          </a:p>
          <a:p>
            <a:r>
              <a:rPr lang="en-US" sz="2800" b="1" dirty="0">
                <a:solidFill>
                  <a:schemeClr val="bg1"/>
                </a:solidFill>
                <a:latin typeface="Grotesque" panose="020B0504020202020204" pitchFamily="34" charset="0"/>
                <a:cs typeface="Times New Roman"/>
              </a:rPr>
              <a:t>Sexual Orientation: </a:t>
            </a:r>
            <a:r>
              <a:rPr lang="en-US" sz="2800" dirty="0">
                <a:solidFill>
                  <a:schemeClr val="bg1"/>
                </a:solidFill>
                <a:latin typeface="Grotesque" panose="020B0504020202020204" pitchFamily="34" charset="0"/>
                <a:cs typeface="Times New Roman"/>
              </a:rPr>
              <a:t>Individuals' patterns of sexual, romantic, and affectional arouse and desire for other personas based on those persons gender and sex characteristic </a:t>
            </a:r>
          </a:p>
          <a:p>
            <a:r>
              <a:rPr lang="en-US" sz="2800" b="1" dirty="0">
                <a:solidFill>
                  <a:schemeClr val="bg1"/>
                </a:solidFill>
                <a:latin typeface="Grotesque" panose="020B0504020202020204" pitchFamily="34" charset="0"/>
                <a:cs typeface="Times New Roman"/>
              </a:rPr>
              <a:t>Sexual identity: </a:t>
            </a:r>
            <a:r>
              <a:rPr lang="en-US" sz="2800" dirty="0">
                <a:solidFill>
                  <a:schemeClr val="bg1"/>
                </a:solidFill>
                <a:latin typeface="Grotesque" panose="020B0504020202020204" pitchFamily="34" charset="0"/>
                <a:cs typeface="Times New Roman"/>
              </a:rPr>
              <a:t>encompasses sexual orientation, sexual orientation identity , and sexual behaviors, social affiliations, emotional attachment towards men, women, and/or gender identity </a:t>
            </a:r>
          </a:p>
        </p:txBody>
      </p:sp>
      <p:sp>
        <p:nvSpPr>
          <p:cNvPr id="5" name="Rectangle 4">
            <a:extLst>
              <a:ext uri="{FF2B5EF4-FFF2-40B4-BE49-F238E27FC236}">
                <a16:creationId xmlns:a16="http://schemas.microsoft.com/office/drawing/2014/main" id="{AA251253-EBC8-F345-AE1B-9F988ABAC5A8}"/>
              </a:ext>
            </a:extLst>
          </p:cNvPr>
          <p:cNvSpPr/>
          <p:nvPr/>
        </p:nvSpPr>
        <p:spPr>
          <a:xfrm>
            <a:off x="787624" y="60254"/>
            <a:ext cx="10534973" cy="769441"/>
          </a:xfrm>
          <a:prstGeom prst="rect">
            <a:avLst/>
          </a:prstGeom>
        </p:spPr>
        <p:txBody>
          <a:bodyPr wrap="square">
            <a:spAutoFit/>
          </a:bodyPr>
          <a:lstStyle/>
          <a:p>
            <a:pPr algn="ctr"/>
            <a:r>
              <a:rPr lang="en-US" sz="4400" b="1" dirty="0">
                <a:solidFill>
                  <a:schemeClr val="bg1"/>
                </a:solidFill>
                <a:latin typeface="Modern Love Caps" pitchFamily="82" charset="0"/>
                <a:cs typeface="Times New Roman"/>
              </a:rPr>
              <a:t>Terminology </a:t>
            </a:r>
          </a:p>
        </p:txBody>
      </p:sp>
    </p:spTree>
    <p:extLst>
      <p:ext uri="{BB962C8B-B14F-4D97-AF65-F5344CB8AC3E}">
        <p14:creationId xmlns:p14="http://schemas.microsoft.com/office/powerpoint/2010/main" val="13527562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156F54-3D2A-6E4F-AA20-43E9B81515B9}"/>
              </a:ext>
            </a:extLst>
          </p:cNvPr>
          <p:cNvSpPr/>
          <p:nvPr/>
        </p:nvSpPr>
        <p:spPr>
          <a:xfrm>
            <a:off x="6003631" y="335068"/>
            <a:ext cx="184730" cy="769441"/>
          </a:xfrm>
          <a:prstGeom prst="rect">
            <a:avLst/>
          </a:prstGeom>
        </p:spPr>
        <p:txBody>
          <a:bodyPr wrap="none">
            <a:spAutoFit/>
          </a:bodyPr>
          <a:lstStyle/>
          <a:p>
            <a:pPr algn="ctr"/>
            <a:endParaRPr lang="en-US" sz="4400" dirty="0">
              <a:solidFill>
                <a:schemeClr val="bg1"/>
              </a:solidFill>
              <a:latin typeface="Modern Love Caps" pitchFamily="82" charset="0"/>
            </a:endParaRPr>
          </a:p>
        </p:txBody>
      </p:sp>
      <p:sp>
        <p:nvSpPr>
          <p:cNvPr id="4" name="Rectangle 3">
            <a:extLst>
              <a:ext uri="{FF2B5EF4-FFF2-40B4-BE49-F238E27FC236}">
                <a16:creationId xmlns:a16="http://schemas.microsoft.com/office/drawing/2014/main" id="{721CBC41-342F-5547-8DC3-E9AC370D5897}"/>
              </a:ext>
            </a:extLst>
          </p:cNvPr>
          <p:cNvSpPr/>
          <p:nvPr/>
        </p:nvSpPr>
        <p:spPr>
          <a:xfrm>
            <a:off x="1362559" y="1556209"/>
            <a:ext cx="9466882" cy="523220"/>
          </a:xfrm>
          <a:prstGeom prst="rect">
            <a:avLst/>
          </a:prstGeom>
        </p:spPr>
        <p:txBody>
          <a:bodyPr wrap="square">
            <a:spAutoFit/>
          </a:bodyPr>
          <a:lstStyle/>
          <a:p>
            <a:pPr algn="ctr"/>
            <a:endParaRPr lang="en-US" sz="2800" b="1" dirty="0">
              <a:solidFill>
                <a:schemeClr val="bg1"/>
              </a:solidFill>
              <a:latin typeface="Grotesque Light" panose="020B0304020202020204" pitchFamily="34" charset="0"/>
              <a:cs typeface="Times New Roman"/>
            </a:endParaRPr>
          </a:p>
        </p:txBody>
      </p:sp>
      <p:pic>
        <p:nvPicPr>
          <p:cNvPr id="6" name="Picture 5" descr="A picture containing text, businesscard, screenshot, vector graphics&#10;&#10;Description automatically generated">
            <a:extLst>
              <a:ext uri="{FF2B5EF4-FFF2-40B4-BE49-F238E27FC236}">
                <a16:creationId xmlns:a16="http://schemas.microsoft.com/office/drawing/2014/main" id="{3C2B76B6-43F1-FB43-A51E-B6101044C9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2681" y="120650"/>
            <a:ext cx="7581900" cy="6616700"/>
          </a:xfrm>
          <a:prstGeom prst="rect">
            <a:avLst/>
          </a:prstGeom>
        </p:spPr>
      </p:pic>
    </p:spTree>
    <p:extLst>
      <p:ext uri="{BB962C8B-B14F-4D97-AF65-F5344CB8AC3E}">
        <p14:creationId xmlns:p14="http://schemas.microsoft.com/office/powerpoint/2010/main" val="26643835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156F54-3D2A-6E4F-AA20-43E9B81515B9}"/>
              </a:ext>
            </a:extLst>
          </p:cNvPr>
          <p:cNvSpPr/>
          <p:nvPr/>
        </p:nvSpPr>
        <p:spPr>
          <a:xfrm>
            <a:off x="6003631" y="335068"/>
            <a:ext cx="184730" cy="769441"/>
          </a:xfrm>
          <a:prstGeom prst="rect">
            <a:avLst/>
          </a:prstGeom>
        </p:spPr>
        <p:txBody>
          <a:bodyPr wrap="none">
            <a:spAutoFit/>
          </a:bodyPr>
          <a:lstStyle/>
          <a:p>
            <a:pPr algn="ctr"/>
            <a:endParaRPr lang="en-US" sz="4400" dirty="0">
              <a:solidFill>
                <a:schemeClr val="bg1"/>
              </a:solidFill>
              <a:latin typeface="Modern Love Caps" pitchFamily="82" charset="0"/>
            </a:endParaRPr>
          </a:p>
        </p:txBody>
      </p:sp>
      <p:sp>
        <p:nvSpPr>
          <p:cNvPr id="4" name="Rectangle 3">
            <a:extLst>
              <a:ext uri="{FF2B5EF4-FFF2-40B4-BE49-F238E27FC236}">
                <a16:creationId xmlns:a16="http://schemas.microsoft.com/office/drawing/2014/main" id="{721CBC41-342F-5547-8DC3-E9AC370D5897}"/>
              </a:ext>
            </a:extLst>
          </p:cNvPr>
          <p:cNvSpPr/>
          <p:nvPr/>
        </p:nvSpPr>
        <p:spPr>
          <a:xfrm>
            <a:off x="1362559" y="1556209"/>
            <a:ext cx="9466882" cy="523220"/>
          </a:xfrm>
          <a:prstGeom prst="rect">
            <a:avLst/>
          </a:prstGeom>
        </p:spPr>
        <p:txBody>
          <a:bodyPr wrap="square">
            <a:spAutoFit/>
          </a:bodyPr>
          <a:lstStyle/>
          <a:p>
            <a:pPr algn="ctr"/>
            <a:endParaRPr lang="en-US" sz="2800" b="1" dirty="0">
              <a:solidFill>
                <a:schemeClr val="bg1"/>
              </a:solidFill>
              <a:latin typeface="Grotesque Light" panose="020B0304020202020204" pitchFamily="34" charset="0"/>
              <a:cs typeface="Times New Roman"/>
            </a:endParaRPr>
          </a:p>
        </p:txBody>
      </p:sp>
      <p:pic>
        <p:nvPicPr>
          <p:cNvPr id="5" name="Picture 4" descr="Diagram&#10;&#10;Description automatically generated">
            <a:extLst>
              <a:ext uri="{FF2B5EF4-FFF2-40B4-BE49-F238E27FC236}">
                <a16:creationId xmlns:a16="http://schemas.microsoft.com/office/drawing/2014/main" id="{17F1B035-2211-E84F-B7AA-D79B4ED5B6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9050" y="0"/>
            <a:ext cx="6118622" cy="6858000"/>
          </a:xfrm>
          <a:prstGeom prst="rect">
            <a:avLst/>
          </a:prstGeom>
        </p:spPr>
      </p:pic>
    </p:spTree>
    <p:extLst>
      <p:ext uri="{BB962C8B-B14F-4D97-AF65-F5344CB8AC3E}">
        <p14:creationId xmlns:p14="http://schemas.microsoft.com/office/powerpoint/2010/main" val="41527024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156F54-3D2A-6E4F-AA20-43E9B81515B9}"/>
              </a:ext>
            </a:extLst>
          </p:cNvPr>
          <p:cNvSpPr/>
          <p:nvPr/>
        </p:nvSpPr>
        <p:spPr>
          <a:xfrm>
            <a:off x="6003631" y="335068"/>
            <a:ext cx="184730" cy="769441"/>
          </a:xfrm>
          <a:prstGeom prst="rect">
            <a:avLst/>
          </a:prstGeom>
        </p:spPr>
        <p:txBody>
          <a:bodyPr wrap="none">
            <a:spAutoFit/>
          </a:bodyPr>
          <a:lstStyle/>
          <a:p>
            <a:pPr algn="ctr"/>
            <a:endParaRPr lang="en-US" sz="4400" dirty="0">
              <a:solidFill>
                <a:schemeClr val="bg1"/>
              </a:solidFill>
              <a:latin typeface="Modern Love Caps" pitchFamily="82" charset="0"/>
            </a:endParaRPr>
          </a:p>
        </p:txBody>
      </p:sp>
      <p:sp>
        <p:nvSpPr>
          <p:cNvPr id="4" name="Rectangle 3">
            <a:extLst>
              <a:ext uri="{FF2B5EF4-FFF2-40B4-BE49-F238E27FC236}">
                <a16:creationId xmlns:a16="http://schemas.microsoft.com/office/drawing/2014/main" id="{721CBC41-342F-5547-8DC3-E9AC370D5897}"/>
              </a:ext>
            </a:extLst>
          </p:cNvPr>
          <p:cNvSpPr/>
          <p:nvPr/>
        </p:nvSpPr>
        <p:spPr>
          <a:xfrm>
            <a:off x="1362559" y="1556209"/>
            <a:ext cx="9466882" cy="523220"/>
          </a:xfrm>
          <a:prstGeom prst="rect">
            <a:avLst/>
          </a:prstGeom>
        </p:spPr>
        <p:txBody>
          <a:bodyPr wrap="square">
            <a:spAutoFit/>
          </a:bodyPr>
          <a:lstStyle/>
          <a:p>
            <a:pPr algn="ctr"/>
            <a:endParaRPr lang="en-US" sz="2800" b="1" dirty="0">
              <a:solidFill>
                <a:schemeClr val="bg1"/>
              </a:solidFill>
              <a:latin typeface="Grotesque Light" panose="020B0304020202020204" pitchFamily="34" charset="0"/>
              <a:cs typeface="Times New Roman"/>
            </a:endParaRPr>
          </a:p>
        </p:txBody>
      </p:sp>
      <p:sp>
        <p:nvSpPr>
          <p:cNvPr id="5" name="Rectangle 4">
            <a:extLst>
              <a:ext uri="{FF2B5EF4-FFF2-40B4-BE49-F238E27FC236}">
                <a16:creationId xmlns:a16="http://schemas.microsoft.com/office/drawing/2014/main" id="{AA251253-EBC8-F345-AE1B-9F988ABAC5A8}"/>
              </a:ext>
            </a:extLst>
          </p:cNvPr>
          <p:cNvSpPr/>
          <p:nvPr/>
        </p:nvSpPr>
        <p:spPr>
          <a:xfrm>
            <a:off x="705068" y="404814"/>
            <a:ext cx="10534973" cy="769441"/>
          </a:xfrm>
          <a:prstGeom prst="rect">
            <a:avLst/>
          </a:prstGeom>
        </p:spPr>
        <p:txBody>
          <a:bodyPr wrap="square">
            <a:spAutoFit/>
          </a:bodyPr>
          <a:lstStyle/>
          <a:p>
            <a:pPr algn="ctr"/>
            <a:r>
              <a:rPr lang="en-US" sz="4400" b="1" dirty="0">
                <a:solidFill>
                  <a:schemeClr val="bg1"/>
                </a:solidFill>
                <a:latin typeface="Modern Love Caps" pitchFamily="82" charset="0"/>
                <a:cs typeface="Times New Roman"/>
              </a:rPr>
              <a:t>Identity Development – Activity  </a:t>
            </a:r>
          </a:p>
        </p:txBody>
      </p:sp>
      <p:sp>
        <p:nvSpPr>
          <p:cNvPr id="10" name="TextBox 9">
            <a:extLst>
              <a:ext uri="{FF2B5EF4-FFF2-40B4-BE49-F238E27FC236}">
                <a16:creationId xmlns:a16="http://schemas.microsoft.com/office/drawing/2014/main" id="{09794623-7FBE-E844-8587-8C91B9103B32}"/>
              </a:ext>
            </a:extLst>
          </p:cNvPr>
          <p:cNvSpPr txBox="1"/>
          <p:nvPr/>
        </p:nvSpPr>
        <p:spPr>
          <a:xfrm>
            <a:off x="730622" y="1136240"/>
            <a:ext cx="5236411" cy="6986528"/>
          </a:xfrm>
          <a:prstGeom prst="rect">
            <a:avLst/>
          </a:prstGeom>
          <a:noFill/>
        </p:spPr>
        <p:txBody>
          <a:bodyPr wrap="square" rtlCol="0">
            <a:spAutoFit/>
          </a:bodyPr>
          <a:lstStyle/>
          <a:p>
            <a:r>
              <a:rPr lang="en-US" sz="2800" dirty="0">
                <a:solidFill>
                  <a:schemeClr val="bg1"/>
                </a:solidFill>
                <a:latin typeface="Grotesque" panose="020B0504020202020204" pitchFamily="34" charset="0"/>
                <a:sym typeface="Wingdings" pitchFamily="2" charset="2"/>
              </a:rPr>
              <a:t>Social Identities</a:t>
            </a:r>
          </a:p>
          <a:p>
            <a:r>
              <a:rPr lang="en-US" sz="2800" dirty="0">
                <a:solidFill>
                  <a:schemeClr val="bg1"/>
                </a:solidFill>
                <a:latin typeface="Grotesque" panose="020B0504020202020204" pitchFamily="34" charset="0"/>
                <a:sym typeface="Wingdings" pitchFamily="2" charset="2"/>
              </a:rPr>
              <a:t>– Age </a:t>
            </a:r>
          </a:p>
          <a:p>
            <a:pPr marL="457200" indent="-457200">
              <a:buFontTx/>
              <a:buChar char="-"/>
            </a:pPr>
            <a:r>
              <a:rPr lang="en-US" sz="2800" dirty="0">
                <a:solidFill>
                  <a:schemeClr val="bg1"/>
                </a:solidFill>
                <a:latin typeface="Grotesque" panose="020B0504020202020204" pitchFamily="34" charset="0"/>
                <a:sym typeface="Wingdings" pitchFamily="2" charset="2"/>
              </a:rPr>
              <a:t>Race/Ethnicity </a:t>
            </a:r>
          </a:p>
          <a:p>
            <a:pPr marL="457200" indent="-457200">
              <a:buFontTx/>
              <a:buChar char="-"/>
            </a:pPr>
            <a:r>
              <a:rPr lang="en-US" sz="2800" dirty="0">
                <a:solidFill>
                  <a:schemeClr val="bg1"/>
                </a:solidFill>
                <a:latin typeface="Grotesque" panose="020B0504020202020204" pitchFamily="34" charset="0"/>
                <a:sym typeface="Wingdings" pitchFamily="2" charset="2"/>
              </a:rPr>
              <a:t>Ability </a:t>
            </a:r>
          </a:p>
          <a:p>
            <a:pPr marL="457200" indent="-457200">
              <a:buFontTx/>
              <a:buChar char="-"/>
            </a:pPr>
            <a:r>
              <a:rPr lang="en-US" sz="2800" dirty="0">
                <a:solidFill>
                  <a:schemeClr val="bg1"/>
                </a:solidFill>
                <a:latin typeface="Grotesque" panose="020B0504020202020204" pitchFamily="34" charset="0"/>
                <a:sym typeface="Wingdings" pitchFamily="2" charset="2"/>
              </a:rPr>
              <a:t>Sexual Orientation </a:t>
            </a:r>
          </a:p>
          <a:p>
            <a:pPr marL="457200" indent="-457200">
              <a:buFontTx/>
              <a:buChar char="-"/>
            </a:pPr>
            <a:r>
              <a:rPr lang="en-US" sz="2800" dirty="0">
                <a:solidFill>
                  <a:schemeClr val="bg1"/>
                </a:solidFill>
                <a:latin typeface="Grotesque" panose="020B0504020202020204" pitchFamily="34" charset="0"/>
                <a:sym typeface="Wingdings" pitchFamily="2" charset="2"/>
              </a:rPr>
              <a:t>National Origin </a:t>
            </a:r>
          </a:p>
          <a:p>
            <a:pPr marL="457200" indent="-457200">
              <a:buFontTx/>
              <a:buChar char="-"/>
            </a:pPr>
            <a:r>
              <a:rPr lang="en-US" sz="2800" dirty="0">
                <a:solidFill>
                  <a:schemeClr val="bg1"/>
                </a:solidFill>
                <a:latin typeface="Grotesque" panose="020B0504020202020204" pitchFamily="34" charset="0"/>
                <a:sym typeface="Wingdings" pitchFamily="2" charset="2"/>
              </a:rPr>
              <a:t>Assigned Biological Sex </a:t>
            </a:r>
          </a:p>
          <a:p>
            <a:pPr marL="457200" indent="-457200">
              <a:buFontTx/>
              <a:buChar char="-"/>
            </a:pPr>
            <a:r>
              <a:rPr lang="en-US" sz="2800" dirty="0">
                <a:solidFill>
                  <a:schemeClr val="bg1"/>
                </a:solidFill>
                <a:latin typeface="Grotesque" panose="020B0504020202020204" pitchFamily="34" charset="0"/>
                <a:sym typeface="Wingdings" pitchFamily="2" charset="2"/>
              </a:rPr>
              <a:t>Gender Identity </a:t>
            </a:r>
          </a:p>
          <a:p>
            <a:pPr marL="457200" indent="-457200">
              <a:buFontTx/>
              <a:buChar char="-"/>
            </a:pPr>
            <a:r>
              <a:rPr lang="en-US" sz="2800" dirty="0">
                <a:solidFill>
                  <a:schemeClr val="bg1"/>
                </a:solidFill>
                <a:latin typeface="Grotesque" panose="020B0504020202020204" pitchFamily="34" charset="0"/>
                <a:sym typeface="Wingdings" pitchFamily="2" charset="2"/>
              </a:rPr>
              <a:t>Gender Expression </a:t>
            </a:r>
          </a:p>
          <a:p>
            <a:pPr marL="457200" indent="-457200">
              <a:buFontTx/>
              <a:buChar char="-"/>
            </a:pPr>
            <a:r>
              <a:rPr lang="en-US" sz="2800" dirty="0">
                <a:solidFill>
                  <a:schemeClr val="bg1"/>
                </a:solidFill>
                <a:latin typeface="Grotesque" panose="020B0504020202020204" pitchFamily="34" charset="0"/>
                <a:sym typeface="Wingdings" pitchFamily="2" charset="2"/>
              </a:rPr>
              <a:t>Education Level</a:t>
            </a:r>
          </a:p>
          <a:p>
            <a:pPr marL="457200" indent="-457200">
              <a:buFontTx/>
              <a:buChar char="-"/>
            </a:pPr>
            <a:r>
              <a:rPr lang="en-US" sz="2800" dirty="0">
                <a:solidFill>
                  <a:schemeClr val="bg1"/>
                </a:solidFill>
                <a:latin typeface="Grotesque" panose="020B0504020202020204" pitchFamily="34" charset="0"/>
                <a:sym typeface="Wingdings" pitchFamily="2" charset="2"/>
              </a:rPr>
              <a:t>Previous Work  </a:t>
            </a:r>
          </a:p>
          <a:p>
            <a:endParaRPr lang="en-US" sz="2800" dirty="0">
              <a:solidFill>
                <a:schemeClr val="bg1"/>
              </a:solidFill>
              <a:latin typeface="Grotesque" panose="020B0504020202020204" pitchFamily="34" charset="0"/>
              <a:sym typeface="Wingdings" pitchFamily="2" charset="2"/>
            </a:endParaRPr>
          </a:p>
          <a:p>
            <a:endParaRPr lang="en-US" sz="2800" dirty="0">
              <a:solidFill>
                <a:schemeClr val="bg1"/>
              </a:solidFill>
              <a:latin typeface="Grotesque" panose="020B0504020202020204" pitchFamily="34" charset="0"/>
              <a:sym typeface="Wingdings" pitchFamily="2" charset="2"/>
            </a:endParaRPr>
          </a:p>
          <a:p>
            <a:pPr marL="457200" indent="-457200">
              <a:buFontTx/>
              <a:buChar char="-"/>
            </a:pPr>
            <a:endParaRPr lang="en-US" sz="2800" dirty="0">
              <a:solidFill>
                <a:schemeClr val="bg1"/>
              </a:solidFill>
              <a:latin typeface="Grotesque" panose="020B0504020202020204" pitchFamily="34" charset="0"/>
              <a:sym typeface="Wingdings" pitchFamily="2" charset="2"/>
            </a:endParaRPr>
          </a:p>
          <a:p>
            <a:endParaRPr lang="en-US" sz="2800" dirty="0">
              <a:solidFill>
                <a:schemeClr val="bg1"/>
              </a:solidFill>
              <a:latin typeface="Grotesque" panose="020B0504020202020204" pitchFamily="34" charset="0"/>
            </a:endParaRPr>
          </a:p>
          <a:p>
            <a:pPr marL="457200" indent="-457200">
              <a:buFontTx/>
              <a:buChar char="-"/>
            </a:pPr>
            <a:endParaRPr lang="en-US" sz="2800" dirty="0">
              <a:solidFill>
                <a:schemeClr val="bg1"/>
              </a:solidFill>
              <a:latin typeface="Grotesque" panose="020B0504020202020204" pitchFamily="34" charset="0"/>
            </a:endParaRPr>
          </a:p>
        </p:txBody>
      </p:sp>
      <p:sp>
        <p:nvSpPr>
          <p:cNvPr id="6" name="TextBox 5">
            <a:extLst>
              <a:ext uri="{FF2B5EF4-FFF2-40B4-BE49-F238E27FC236}">
                <a16:creationId xmlns:a16="http://schemas.microsoft.com/office/drawing/2014/main" id="{64C667C2-FEDE-1046-A4C9-0D97BFB38FA5}"/>
              </a:ext>
            </a:extLst>
          </p:cNvPr>
          <p:cNvSpPr txBox="1"/>
          <p:nvPr/>
        </p:nvSpPr>
        <p:spPr>
          <a:xfrm>
            <a:off x="6955589" y="1400105"/>
            <a:ext cx="5236411" cy="6986528"/>
          </a:xfrm>
          <a:prstGeom prst="rect">
            <a:avLst/>
          </a:prstGeom>
          <a:noFill/>
        </p:spPr>
        <p:txBody>
          <a:bodyPr wrap="square" rtlCol="0">
            <a:spAutoFit/>
          </a:bodyPr>
          <a:lstStyle/>
          <a:p>
            <a:pPr marL="457200" indent="-457200">
              <a:buFontTx/>
              <a:buChar char="-"/>
            </a:pPr>
            <a:r>
              <a:rPr lang="en-US" sz="2800" dirty="0">
                <a:solidFill>
                  <a:schemeClr val="bg1"/>
                </a:solidFill>
                <a:latin typeface="Grotesque" panose="020B0504020202020204" pitchFamily="34" charset="0"/>
                <a:sym typeface="Wingdings" pitchFamily="2" charset="2"/>
              </a:rPr>
              <a:t>Political Beliefs </a:t>
            </a:r>
          </a:p>
          <a:p>
            <a:pPr marL="457200" indent="-457200">
              <a:buFontTx/>
              <a:buChar char="-"/>
            </a:pPr>
            <a:r>
              <a:rPr lang="en-US" sz="2800" dirty="0">
                <a:solidFill>
                  <a:schemeClr val="bg1"/>
                </a:solidFill>
                <a:latin typeface="Grotesque" panose="020B0504020202020204" pitchFamily="34" charset="0"/>
                <a:sym typeface="Wingdings" pitchFamily="2" charset="2"/>
              </a:rPr>
              <a:t>Religion </a:t>
            </a:r>
          </a:p>
          <a:p>
            <a:pPr marL="457200" indent="-457200">
              <a:buFontTx/>
              <a:buChar char="-"/>
            </a:pPr>
            <a:r>
              <a:rPr lang="en-US" sz="2800" dirty="0">
                <a:solidFill>
                  <a:schemeClr val="bg1"/>
                </a:solidFill>
                <a:latin typeface="Grotesque" panose="020B0504020202020204" pitchFamily="34" charset="0"/>
                <a:sym typeface="Wingdings" pitchFamily="2" charset="2"/>
              </a:rPr>
              <a:t>Income Level </a:t>
            </a:r>
          </a:p>
          <a:p>
            <a:pPr marL="457200" indent="-457200">
              <a:buFontTx/>
              <a:buChar char="-"/>
            </a:pPr>
            <a:r>
              <a:rPr lang="en-US" sz="2800" dirty="0">
                <a:solidFill>
                  <a:schemeClr val="bg1"/>
                </a:solidFill>
                <a:latin typeface="Grotesque" panose="020B0504020202020204" pitchFamily="34" charset="0"/>
                <a:sym typeface="Wingdings" pitchFamily="2" charset="2"/>
              </a:rPr>
              <a:t>Primary Language </a:t>
            </a:r>
          </a:p>
          <a:p>
            <a:pPr marL="457200" indent="-457200">
              <a:buFontTx/>
              <a:buChar char="-"/>
            </a:pPr>
            <a:r>
              <a:rPr lang="en-US" sz="2800" dirty="0">
                <a:solidFill>
                  <a:schemeClr val="bg1"/>
                </a:solidFill>
                <a:latin typeface="Grotesque" panose="020B0504020202020204" pitchFamily="34" charset="0"/>
                <a:sym typeface="Wingdings" pitchFamily="2" charset="2"/>
              </a:rPr>
              <a:t>Family Role </a:t>
            </a:r>
          </a:p>
          <a:p>
            <a:pPr marL="457200" indent="-457200">
              <a:buFontTx/>
              <a:buChar char="-"/>
            </a:pPr>
            <a:r>
              <a:rPr lang="en-US" sz="2800" dirty="0">
                <a:solidFill>
                  <a:schemeClr val="bg1"/>
                </a:solidFill>
                <a:latin typeface="Grotesque" panose="020B0504020202020204" pitchFamily="34" charset="0"/>
                <a:sym typeface="Wingdings" pitchFamily="2" charset="2"/>
              </a:rPr>
              <a:t>Smoker vs nonsmoker </a:t>
            </a:r>
          </a:p>
          <a:p>
            <a:pPr marL="457200" indent="-457200">
              <a:buFontTx/>
              <a:buChar char="-"/>
            </a:pPr>
            <a:r>
              <a:rPr lang="en-US" sz="2800" dirty="0">
                <a:solidFill>
                  <a:schemeClr val="bg1"/>
                </a:solidFill>
                <a:latin typeface="Grotesque" panose="020B0504020202020204" pitchFamily="34" charset="0"/>
                <a:sym typeface="Wingdings" pitchFamily="2" charset="2"/>
              </a:rPr>
              <a:t>Parental status </a:t>
            </a:r>
          </a:p>
          <a:p>
            <a:pPr marL="457200" indent="-457200">
              <a:buFontTx/>
              <a:buChar char="-"/>
            </a:pPr>
            <a:r>
              <a:rPr lang="en-US" sz="2800" dirty="0">
                <a:solidFill>
                  <a:schemeClr val="bg1"/>
                </a:solidFill>
                <a:latin typeface="Grotesque" panose="020B0504020202020204" pitchFamily="34" charset="0"/>
                <a:sym typeface="Wingdings" pitchFamily="2" charset="2"/>
              </a:rPr>
              <a:t>Thinking style </a:t>
            </a:r>
          </a:p>
          <a:p>
            <a:pPr marL="457200" indent="-457200">
              <a:buFontTx/>
              <a:buChar char="-"/>
            </a:pPr>
            <a:r>
              <a:rPr lang="en-US" sz="2800" dirty="0">
                <a:solidFill>
                  <a:schemeClr val="bg1"/>
                </a:solidFill>
                <a:latin typeface="Grotesque" panose="020B0504020202020204" pitchFamily="34" charset="0"/>
                <a:sym typeface="Wingdings" pitchFamily="2" charset="2"/>
              </a:rPr>
              <a:t>Citizenship Status </a:t>
            </a:r>
          </a:p>
          <a:p>
            <a:pPr marL="457200" indent="-457200">
              <a:buFontTx/>
              <a:buChar char="-"/>
            </a:pPr>
            <a:r>
              <a:rPr lang="en-US" sz="2800" dirty="0">
                <a:solidFill>
                  <a:schemeClr val="bg1"/>
                </a:solidFill>
                <a:latin typeface="Grotesque" panose="020B0504020202020204" pitchFamily="34" charset="0"/>
                <a:sym typeface="Wingdings" pitchFamily="2" charset="2"/>
              </a:rPr>
              <a:t>Marital Statues </a:t>
            </a:r>
          </a:p>
          <a:p>
            <a:pPr marL="457200" indent="-457200">
              <a:buFontTx/>
              <a:buChar char="-"/>
            </a:pPr>
            <a:r>
              <a:rPr lang="en-US" sz="2800" dirty="0">
                <a:solidFill>
                  <a:schemeClr val="bg1"/>
                </a:solidFill>
                <a:latin typeface="Grotesque" panose="020B0504020202020204" pitchFamily="34" charset="0"/>
                <a:sym typeface="Wingdings" pitchFamily="2" charset="2"/>
              </a:rPr>
              <a:t>First Generation </a:t>
            </a:r>
          </a:p>
          <a:p>
            <a:pPr marL="457200" indent="-457200">
              <a:buFontTx/>
              <a:buChar char="-"/>
            </a:pPr>
            <a:endParaRPr lang="en-US" sz="2800" dirty="0">
              <a:solidFill>
                <a:schemeClr val="bg1"/>
              </a:solidFill>
              <a:latin typeface="Grotesque" panose="020B0504020202020204" pitchFamily="34" charset="0"/>
              <a:sym typeface="Wingdings" pitchFamily="2" charset="2"/>
            </a:endParaRPr>
          </a:p>
          <a:p>
            <a:endParaRPr lang="en-US" sz="2800" dirty="0">
              <a:solidFill>
                <a:schemeClr val="bg1"/>
              </a:solidFill>
              <a:latin typeface="Grotesque" panose="020B0504020202020204" pitchFamily="34" charset="0"/>
              <a:sym typeface="Wingdings" pitchFamily="2" charset="2"/>
            </a:endParaRPr>
          </a:p>
          <a:p>
            <a:pPr marL="457200" indent="-457200">
              <a:buFontTx/>
              <a:buChar char="-"/>
            </a:pPr>
            <a:endParaRPr lang="en-US" sz="2800" dirty="0">
              <a:solidFill>
                <a:schemeClr val="bg1"/>
              </a:solidFill>
              <a:latin typeface="Grotesque" panose="020B0504020202020204" pitchFamily="34" charset="0"/>
              <a:sym typeface="Wingdings" pitchFamily="2" charset="2"/>
            </a:endParaRPr>
          </a:p>
          <a:p>
            <a:endParaRPr lang="en-US" sz="2800" dirty="0">
              <a:solidFill>
                <a:schemeClr val="bg1"/>
              </a:solidFill>
              <a:latin typeface="Grotesque" panose="020B0504020202020204" pitchFamily="34" charset="0"/>
            </a:endParaRPr>
          </a:p>
          <a:p>
            <a:pPr marL="457200" indent="-457200">
              <a:buFontTx/>
              <a:buChar char="-"/>
            </a:pPr>
            <a:endParaRPr lang="en-US" sz="2800" dirty="0">
              <a:solidFill>
                <a:schemeClr val="bg1"/>
              </a:solidFill>
              <a:latin typeface="Grotesque" panose="020B0504020202020204" pitchFamily="34" charset="0"/>
            </a:endParaRPr>
          </a:p>
        </p:txBody>
      </p:sp>
    </p:spTree>
    <p:extLst>
      <p:ext uri="{BB962C8B-B14F-4D97-AF65-F5344CB8AC3E}">
        <p14:creationId xmlns:p14="http://schemas.microsoft.com/office/powerpoint/2010/main" val="15759298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156F54-3D2A-6E4F-AA20-43E9B81515B9}"/>
              </a:ext>
            </a:extLst>
          </p:cNvPr>
          <p:cNvSpPr/>
          <p:nvPr/>
        </p:nvSpPr>
        <p:spPr>
          <a:xfrm>
            <a:off x="6003631" y="335068"/>
            <a:ext cx="184730" cy="769441"/>
          </a:xfrm>
          <a:prstGeom prst="rect">
            <a:avLst/>
          </a:prstGeom>
        </p:spPr>
        <p:txBody>
          <a:bodyPr wrap="none">
            <a:spAutoFit/>
          </a:bodyPr>
          <a:lstStyle/>
          <a:p>
            <a:pPr algn="ctr"/>
            <a:endParaRPr lang="en-US" sz="4400" dirty="0">
              <a:solidFill>
                <a:schemeClr val="bg1"/>
              </a:solidFill>
              <a:latin typeface="Modern Love Caps" pitchFamily="82" charset="0"/>
            </a:endParaRPr>
          </a:p>
        </p:txBody>
      </p:sp>
      <p:sp>
        <p:nvSpPr>
          <p:cNvPr id="4" name="Rectangle 3">
            <a:extLst>
              <a:ext uri="{FF2B5EF4-FFF2-40B4-BE49-F238E27FC236}">
                <a16:creationId xmlns:a16="http://schemas.microsoft.com/office/drawing/2014/main" id="{721CBC41-342F-5547-8DC3-E9AC370D5897}"/>
              </a:ext>
            </a:extLst>
          </p:cNvPr>
          <p:cNvSpPr/>
          <p:nvPr/>
        </p:nvSpPr>
        <p:spPr>
          <a:xfrm>
            <a:off x="1362559" y="1556209"/>
            <a:ext cx="9466882" cy="523220"/>
          </a:xfrm>
          <a:prstGeom prst="rect">
            <a:avLst/>
          </a:prstGeom>
        </p:spPr>
        <p:txBody>
          <a:bodyPr wrap="square">
            <a:spAutoFit/>
          </a:bodyPr>
          <a:lstStyle/>
          <a:p>
            <a:pPr algn="ctr"/>
            <a:endParaRPr lang="en-US" sz="2800" b="1" dirty="0">
              <a:solidFill>
                <a:schemeClr val="bg1"/>
              </a:solidFill>
              <a:latin typeface="Grotesque Light" panose="020B0304020202020204" pitchFamily="34" charset="0"/>
              <a:cs typeface="Times New Roman"/>
            </a:endParaRPr>
          </a:p>
        </p:txBody>
      </p:sp>
      <p:sp>
        <p:nvSpPr>
          <p:cNvPr id="5" name="Rectangle 4">
            <a:extLst>
              <a:ext uri="{FF2B5EF4-FFF2-40B4-BE49-F238E27FC236}">
                <a16:creationId xmlns:a16="http://schemas.microsoft.com/office/drawing/2014/main" id="{AA251253-EBC8-F345-AE1B-9F988ABAC5A8}"/>
              </a:ext>
            </a:extLst>
          </p:cNvPr>
          <p:cNvSpPr/>
          <p:nvPr/>
        </p:nvSpPr>
        <p:spPr>
          <a:xfrm>
            <a:off x="379683" y="504344"/>
            <a:ext cx="6005619" cy="1200329"/>
          </a:xfrm>
          <a:prstGeom prst="rect">
            <a:avLst/>
          </a:prstGeom>
        </p:spPr>
        <p:txBody>
          <a:bodyPr wrap="square">
            <a:spAutoFit/>
          </a:bodyPr>
          <a:lstStyle/>
          <a:p>
            <a:pPr algn="ctr"/>
            <a:r>
              <a:rPr lang="en-US" sz="3600" dirty="0">
                <a:solidFill>
                  <a:schemeClr val="bg1"/>
                </a:solidFill>
                <a:latin typeface="Modern Love Caps"/>
                <a:cs typeface="Calibri Light"/>
              </a:rPr>
              <a:t>Structure for an Advising Conversation </a:t>
            </a:r>
            <a:endParaRPr lang="en-US" sz="3600" b="1" dirty="0">
              <a:solidFill>
                <a:schemeClr val="bg1"/>
              </a:solidFill>
              <a:latin typeface="Grotesque Light" panose="020B0304020202020204" pitchFamily="34" charset="0"/>
              <a:cs typeface="Times New Roman"/>
            </a:endParaRPr>
          </a:p>
        </p:txBody>
      </p:sp>
      <p:pic>
        <p:nvPicPr>
          <p:cNvPr id="6" name="Picture 2" descr="CASAT Advising – CASAT">
            <a:extLst>
              <a:ext uri="{FF2B5EF4-FFF2-40B4-BE49-F238E27FC236}">
                <a16:creationId xmlns:a16="http://schemas.microsoft.com/office/drawing/2014/main" id="{3CFD4951-DA19-7345-B2E3-4F24E0BBEAA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007" r="6131"/>
          <a:stretch/>
        </p:blipFill>
        <p:spPr bwMode="auto">
          <a:xfrm>
            <a:off x="379683" y="2326986"/>
            <a:ext cx="5290102" cy="287153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A0B955B-0542-EF44-A84C-88C7C132A6A2}"/>
              </a:ext>
            </a:extLst>
          </p:cNvPr>
          <p:cNvSpPr/>
          <p:nvPr/>
        </p:nvSpPr>
        <p:spPr>
          <a:xfrm>
            <a:off x="6096000" y="1500594"/>
            <a:ext cx="6096000" cy="4524315"/>
          </a:xfrm>
          <a:prstGeom prst="rect">
            <a:avLst/>
          </a:prstGeom>
        </p:spPr>
        <p:txBody>
          <a:bodyPr>
            <a:spAutoFit/>
          </a:bodyPr>
          <a:lstStyle/>
          <a:p>
            <a:r>
              <a:rPr lang="en-US" sz="3200" dirty="0">
                <a:solidFill>
                  <a:schemeClr val="bg1"/>
                </a:solidFill>
                <a:latin typeface="Grotesque" panose="020B0504020202020204" pitchFamily="34" charset="0"/>
              </a:rPr>
              <a:t>Opening</a:t>
            </a:r>
          </a:p>
          <a:p>
            <a:r>
              <a:rPr lang="en-US" sz="3200" dirty="0">
                <a:solidFill>
                  <a:schemeClr val="bg1"/>
                </a:solidFill>
                <a:latin typeface="Grotesque" panose="020B0504020202020204" pitchFamily="34" charset="0"/>
              </a:rPr>
              <a:t>2. Talking with the student</a:t>
            </a:r>
          </a:p>
          <a:p>
            <a:r>
              <a:rPr lang="en-US" sz="3200" dirty="0">
                <a:solidFill>
                  <a:schemeClr val="bg1"/>
                </a:solidFill>
                <a:latin typeface="Grotesque" panose="020B0504020202020204" pitchFamily="34" charset="0"/>
              </a:rPr>
              <a:t>3. Embrace silence in the conversation</a:t>
            </a:r>
          </a:p>
          <a:p>
            <a:r>
              <a:rPr lang="en-US" sz="3200" dirty="0">
                <a:solidFill>
                  <a:schemeClr val="bg1"/>
                </a:solidFill>
                <a:latin typeface="Grotesque" panose="020B0504020202020204" pitchFamily="34" charset="0"/>
              </a:rPr>
              <a:t>4. Admit your ignorance</a:t>
            </a:r>
          </a:p>
          <a:p>
            <a:r>
              <a:rPr lang="en-US" sz="3200" dirty="0">
                <a:solidFill>
                  <a:schemeClr val="bg1"/>
                </a:solidFill>
                <a:latin typeface="Grotesque" panose="020B0504020202020204" pitchFamily="34" charset="0"/>
              </a:rPr>
              <a:t>5. Be honest about bad news</a:t>
            </a:r>
          </a:p>
          <a:p>
            <a:r>
              <a:rPr lang="en-US" sz="3200" dirty="0">
                <a:solidFill>
                  <a:schemeClr val="bg1"/>
                </a:solidFill>
                <a:latin typeface="Grotesque" panose="020B0504020202020204" pitchFamily="34" charset="0"/>
              </a:rPr>
              <a:t>6. Ask questions and make referrals </a:t>
            </a:r>
          </a:p>
          <a:p>
            <a:r>
              <a:rPr lang="en-US" sz="3200" dirty="0">
                <a:solidFill>
                  <a:schemeClr val="bg1"/>
                </a:solidFill>
                <a:latin typeface="Grotesque" panose="020B0504020202020204" pitchFamily="34" charset="0"/>
              </a:rPr>
              <a:t>7. Closing</a:t>
            </a:r>
          </a:p>
        </p:txBody>
      </p:sp>
    </p:spTree>
    <p:extLst>
      <p:ext uri="{BB962C8B-B14F-4D97-AF65-F5344CB8AC3E}">
        <p14:creationId xmlns:p14="http://schemas.microsoft.com/office/powerpoint/2010/main" val="23431774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71C60-017A-4555-AB75-4B37A8C43647}"/>
              </a:ext>
            </a:extLst>
          </p:cNvPr>
          <p:cNvSpPr>
            <a:spLocks noGrp="1"/>
          </p:cNvSpPr>
          <p:nvPr>
            <p:ph type="title"/>
          </p:nvPr>
        </p:nvSpPr>
        <p:spPr>
          <a:xfrm>
            <a:off x="597934" y="0"/>
            <a:ext cx="10515600" cy="992039"/>
          </a:xfrm>
        </p:spPr>
        <p:txBody>
          <a:bodyPr>
            <a:normAutofit fontScale="90000"/>
          </a:bodyPr>
          <a:lstStyle/>
          <a:p>
            <a:pPr algn="ctr"/>
            <a:r>
              <a:rPr lang="en-US" sz="4400" dirty="0">
                <a:solidFill>
                  <a:schemeClr val="bg1"/>
                </a:solidFill>
                <a:latin typeface="Modern Love Caps"/>
                <a:cs typeface="Calibri Light"/>
              </a:rPr>
              <a:t>Protentional points of Contact of VIH Advising </a:t>
            </a:r>
            <a:endParaRPr lang="en-US" sz="4400" dirty="0">
              <a:solidFill>
                <a:schemeClr val="bg1"/>
              </a:solidFill>
              <a:latin typeface="Modern Love Caps"/>
            </a:endParaRPr>
          </a:p>
        </p:txBody>
      </p:sp>
      <p:sp>
        <p:nvSpPr>
          <p:cNvPr id="3" name="Cloud 2">
            <a:extLst>
              <a:ext uri="{FF2B5EF4-FFF2-40B4-BE49-F238E27FC236}">
                <a16:creationId xmlns:a16="http://schemas.microsoft.com/office/drawing/2014/main" id="{0529A72E-EEFF-A01F-FD74-B1FE8231D792}"/>
              </a:ext>
            </a:extLst>
          </p:cNvPr>
          <p:cNvSpPr/>
          <p:nvPr/>
        </p:nvSpPr>
        <p:spPr>
          <a:xfrm>
            <a:off x="1088949" y="1365390"/>
            <a:ext cx="2327564" cy="1787237"/>
          </a:xfrm>
          <a:prstGeom prst="cloud">
            <a:avLst/>
          </a:prstGeom>
          <a:solidFill>
            <a:srgbClr val="C8DA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Initial Interest Meeting </a:t>
            </a:r>
          </a:p>
        </p:txBody>
      </p:sp>
      <p:sp>
        <p:nvSpPr>
          <p:cNvPr id="12" name="Cloud 11">
            <a:extLst>
              <a:ext uri="{FF2B5EF4-FFF2-40B4-BE49-F238E27FC236}">
                <a16:creationId xmlns:a16="http://schemas.microsoft.com/office/drawing/2014/main" id="{F711AB8C-2849-D3F0-1B6E-1844E7969683}"/>
              </a:ext>
            </a:extLst>
          </p:cNvPr>
          <p:cNvSpPr/>
          <p:nvPr/>
        </p:nvSpPr>
        <p:spPr>
          <a:xfrm>
            <a:off x="5176861" y="1848275"/>
            <a:ext cx="2327564" cy="1787237"/>
          </a:xfrm>
          <a:prstGeom prst="cloud">
            <a:avLst/>
          </a:prstGeom>
          <a:solidFill>
            <a:srgbClr val="C8DA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CEE Advising</a:t>
            </a:r>
          </a:p>
        </p:txBody>
      </p:sp>
      <p:sp>
        <p:nvSpPr>
          <p:cNvPr id="13" name="Cloud 12">
            <a:extLst>
              <a:ext uri="{FF2B5EF4-FFF2-40B4-BE49-F238E27FC236}">
                <a16:creationId xmlns:a16="http://schemas.microsoft.com/office/drawing/2014/main" id="{A2559CBD-CE38-96BB-1BFC-0D2AF6763453}"/>
              </a:ext>
            </a:extLst>
          </p:cNvPr>
          <p:cNvSpPr/>
          <p:nvPr/>
        </p:nvSpPr>
        <p:spPr>
          <a:xfrm>
            <a:off x="995430" y="4419599"/>
            <a:ext cx="2327564" cy="1787237"/>
          </a:xfrm>
          <a:prstGeom prst="cloud">
            <a:avLst/>
          </a:prstGeom>
          <a:solidFill>
            <a:srgbClr val="C8DA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Alumni Advising </a:t>
            </a:r>
          </a:p>
        </p:txBody>
      </p:sp>
      <p:sp>
        <p:nvSpPr>
          <p:cNvPr id="14" name="Cloud 13">
            <a:extLst>
              <a:ext uri="{FF2B5EF4-FFF2-40B4-BE49-F238E27FC236}">
                <a16:creationId xmlns:a16="http://schemas.microsoft.com/office/drawing/2014/main" id="{BBD34557-4ED5-B4A4-65A6-5AA7E90BB98C}"/>
              </a:ext>
            </a:extLst>
          </p:cNvPr>
          <p:cNvSpPr/>
          <p:nvPr/>
        </p:nvSpPr>
        <p:spPr>
          <a:xfrm>
            <a:off x="9144002" y="1269125"/>
            <a:ext cx="2327564" cy="1787237"/>
          </a:xfrm>
          <a:prstGeom prst="cloud">
            <a:avLst/>
          </a:prstGeom>
          <a:solidFill>
            <a:srgbClr val="C8DA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Pre – Departure Meetings </a:t>
            </a:r>
          </a:p>
        </p:txBody>
      </p:sp>
      <p:sp>
        <p:nvSpPr>
          <p:cNvPr id="15" name="Cloud 14">
            <a:extLst>
              <a:ext uri="{FF2B5EF4-FFF2-40B4-BE49-F238E27FC236}">
                <a16:creationId xmlns:a16="http://schemas.microsoft.com/office/drawing/2014/main" id="{5C741B09-9FCA-B83D-6C35-65098DEADA51}"/>
              </a:ext>
            </a:extLst>
          </p:cNvPr>
          <p:cNvSpPr/>
          <p:nvPr/>
        </p:nvSpPr>
        <p:spPr>
          <a:xfrm>
            <a:off x="8582438" y="4051016"/>
            <a:ext cx="2327564" cy="1787237"/>
          </a:xfrm>
          <a:prstGeom prst="cloud">
            <a:avLst/>
          </a:prstGeom>
          <a:solidFill>
            <a:srgbClr val="C8DA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Summer Global Experience Meeting </a:t>
            </a:r>
          </a:p>
        </p:txBody>
      </p:sp>
      <p:sp>
        <p:nvSpPr>
          <p:cNvPr id="20" name="Cloud 19">
            <a:extLst>
              <a:ext uri="{FF2B5EF4-FFF2-40B4-BE49-F238E27FC236}">
                <a16:creationId xmlns:a16="http://schemas.microsoft.com/office/drawing/2014/main" id="{2CAD2C35-F142-7A07-E650-2964F6FF2FCF}"/>
              </a:ext>
            </a:extLst>
          </p:cNvPr>
          <p:cNvSpPr/>
          <p:nvPr/>
        </p:nvSpPr>
        <p:spPr>
          <a:xfrm>
            <a:off x="5176861" y="4419599"/>
            <a:ext cx="2327564" cy="1787237"/>
          </a:xfrm>
          <a:prstGeom prst="cloud">
            <a:avLst/>
          </a:prstGeom>
          <a:solidFill>
            <a:srgbClr val="C8DA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Letter of Agreement </a:t>
            </a:r>
          </a:p>
          <a:p>
            <a:pPr algn="ctr"/>
            <a:r>
              <a:rPr lang="en-US" dirty="0">
                <a:solidFill>
                  <a:schemeClr val="tx1"/>
                </a:solidFill>
              </a:rPr>
              <a:t>Meetings </a:t>
            </a:r>
          </a:p>
        </p:txBody>
      </p:sp>
    </p:spTree>
    <p:extLst>
      <p:ext uri="{BB962C8B-B14F-4D97-AF65-F5344CB8AC3E}">
        <p14:creationId xmlns:p14="http://schemas.microsoft.com/office/powerpoint/2010/main" val="9713377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71C60-017A-4555-AB75-4B37A8C43647}"/>
              </a:ext>
            </a:extLst>
          </p:cNvPr>
          <p:cNvSpPr>
            <a:spLocks noGrp="1"/>
          </p:cNvSpPr>
          <p:nvPr>
            <p:ph type="title"/>
          </p:nvPr>
        </p:nvSpPr>
        <p:spPr>
          <a:xfrm>
            <a:off x="597934" y="0"/>
            <a:ext cx="10515600" cy="992039"/>
          </a:xfrm>
        </p:spPr>
        <p:txBody>
          <a:bodyPr>
            <a:normAutofit/>
          </a:bodyPr>
          <a:lstStyle/>
          <a:p>
            <a:pPr algn="ctr"/>
            <a:r>
              <a:rPr lang="en-US" sz="4400" dirty="0">
                <a:solidFill>
                  <a:schemeClr val="bg1"/>
                </a:solidFill>
                <a:latin typeface="Modern Love Caps"/>
                <a:cs typeface="Calibri Light"/>
              </a:rPr>
              <a:t>Small Group Discussion</a:t>
            </a:r>
            <a:endParaRPr lang="en-US" sz="4400" dirty="0">
              <a:solidFill>
                <a:schemeClr val="bg1"/>
              </a:solidFill>
              <a:latin typeface="Modern Love Caps"/>
            </a:endParaRPr>
          </a:p>
        </p:txBody>
      </p:sp>
      <p:sp>
        <p:nvSpPr>
          <p:cNvPr id="11" name="Title 1">
            <a:extLst>
              <a:ext uri="{FF2B5EF4-FFF2-40B4-BE49-F238E27FC236}">
                <a16:creationId xmlns:a16="http://schemas.microsoft.com/office/drawing/2014/main" id="{766B98E2-7399-7548-B3DA-ED1F0738EBE4}"/>
              </a:ext>
            </a:extLst>
          </p:cNvPr>
          <p:cNvSpPr txBox="1">
            <a:spLocks/>
          </p:cNvSpPr>
          <p:nvPr/>
        </p:nvSpPr>
        <p:spPr>
          <a:xfrm>
            <a:off x="838200" y="1181746"/>
            <a:ext cx="10515600" cy="509506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800" dirty="0">
              <a:solidFill>
                <a:schemeClr val="bg1"/>
              </a:solidFill>
              <a:latin typeface="Modern Love Caps"/>
            </a:endParaRPr>
          </a:p>
        </p:txBody>
      </p:sp>
      <p:sp>
        <p:nvSpPr>
          <p:cNvPr id="3" name="TextBox 2">
            <a:extLst>
              <a:ext uri="{FF2B5EF4-FFF2-40B4-BE49-F238E27FC236}">
                <a16:creationId xmlns:a16="http://schemas.microsoft.com/office/drawing/2014/main" id="{48491366-59B0-C047-B070-06022789434B}"/>
              </a:ext>
            </a:extLst>
          </p:cNvPr>
          <p:cNvSpPr txBox="1"/>
          <p:nvPr/>
        </p:nvSpPr>
        <p:spPr>
          <a:xfrm>
            <a:off x="659323" y="1229278"/>
            <a:ext cx="10873353" cy="5047536"/>
          </a:xfrm>
          <a:prstGeom prst="rect">
            <a:avLst/>
          </a:prstGeom>
          <a:noFill/>
        </p:spPr>
        <p:txBody>
          <a:bodyPr wrap="square" rtlCol="0">
            <a:spAutoFit/>
          </a:bodyPr>
          <a:lstStyle/>
          <a:p>
            <a:r>
              <a:rPr lang="en-US" sz="2600" dirty="0">
                <a:solidFill>
                  <a:schemeClr val="bg1"/>
                </a:solidFill>
                <a:latin typeface="Grotesque" panose="020B0504020202020204" pitchFamily="34" charset="0"/>
                <a:cs typeface="Calibri Light"/>
              </a:rPr>
              <a:t>Break out into small groups based on the moments of points of contact that you feel you need more support or help with. </a:t>
            </a:r>
          </a:p>
          <a:p>
            <a:endParaRPr lang="en-US" sz="2600" dirty="0">
              <a:solidFill>
                <a:schemeClr val="bg1"/>
              </a:solidFill>
              <a:latin typeface="Grotesque" panose="020B0504020202020204" pitchFamily="34" charset="0"/>
              <a:cs typeface="Calibri Light"/>
            </a:endParaRPr>
          </a:p>
          <a:p>
            <a:r>
              <a:rPr lang="en-US" sz="2600" dirty="0">
                <a:solidFill>
                  <a:schemeClr val="bg1"/>
                </a:solidFill>
                <a:latin typeface="Grotesque" panose="020B0504020202020204" pitchFamily="34" charset="0"/>
              </a:rPr>
              <a:t>In these small groups: </a:t>
            </a:r>
          </a:p>
          <a:p>
            <a:pPr marL="285750" indent="-285750">
              <a:buFontTx/>
              <a:buChar char="-"/>
            </a:pPr>
            <a:r>
              <a:rPr lang="en-US" sz="2600" dirty="0">
                <a:solidFill>
                  <a:schemeClr val="bg1"/>
                </a:solidFill>
                <a:latin typeface="Grotesque" panose="020B0504020202020204" pitchFamily="34" charset="0"/>
              </a:rPr>
              <a:t>Reflect upon what has been successful for you/ what has not been success </a:t>
            </a:r>
          </a:p>
          <a:p>
            <a:pPr marL="285750" indent="-285750">
              <a:buFontTx/>
              <a:buChar char="-"/>
            </a:pPr>
            <a:r>
              <a:rPr lang="en-US" sz="2600" dirty="0">
                <a:solidFill>
                  <a:schemeClr val="bg1"/>
                </a:solidFill>
                <a:latin typeface="Grotesque" panose="020B0504020202020204" pitchFamily="34" charset="0"/>
              </a:rPr>
              <a:t>What are areas of clarification you need in regards of foundational knowledge</a:t>
            </a:r>
          </a:p>
          <a:p>
            <a:pPr marL="742950" lvl="1" indent="-285750">
              <a:buFontTx/>
              <a:buChar char="-"/>
            </a:pPr>
            <a:r>
              <a:rPr lang="en-US" sz="2600" dirty="0">
                <a:solidFill>
                  <a:schemeClr val="bg1"/>
                </a:solidFill>
                <a:latin typeface="Grotesque" panose="020B0504020202020204" pitchFamily="34" charset="0"/>
              </a:rPr>
              <a:t>Example: timeline of events, where to find documents, when students need to complete documents</a:t>
            </a:r>
          </a:p>
          <a:p>
            <a:pPr marL="285750" indent="-285750">
              <a:buFontTx/>
              <a:buChar char="-"/>
            </a:pPr>
            <a:r>
              <a:rPr lang="en-US" sz="2600" dirty="0">
                <a:solidFill>
                  <a:schemeClr val="bg1"/>
                </a:solidFill>
                <a:latin typeface="Grotesque" panose="020B0504020202020204" pitchFamily="34" charset="0"/>
              </a:rPr>
              <a:t>What are areas of improvement you would like to work towards? </a:t>
            </a:r>
          </a:p>
          <a:p>
            <a:pPr marL="285750" indent="-285750">
              <a:buFontTx/>
              <a:buChar char="-"/>
            </a:pPr>
            <a:endParaRPr lang="en-US" dirty="0">
              <a:solidFill>
                <a:schemeClr val="bg1"/>
              </a:solidFill>
              <a:latin typeface="Modern Love Caps"/>
            </a:endParaRPr>
          </a:p>
          <a:p>
            <a:pPr marL="285750" indent="-285750">
              <a:buFontTx/>
              <a:buChar char="-"/>
            </a:pPr>
            <a:endParaRPr lang="en-US" dirty="0">
              <a:solidFill>
                <a:schemeClr val="bg1"/>
              </a:solidFill>
              <a:latin typeface="Modern Love Caps"/>
            </a:endParaRPr>
          </a:p>
        </p:txBody>
      </p:sp>
    </p:spTree>
    <p:extLst>
      <p:ext uri="{BB962C8B-B14F-4D97-AF65-F5344CB8AC3E}">
        <p14:creationId xmlns:p14="http://schemas.microsoft.com/office/powerpoint/2010/main" val="561125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71C60-017A-4555-AB75-4B37A8C43647}"/>
              </a:ext>
            </a:extLst>
          </p:cNvPr>
          <p:cNvSpPr>
            <a:spLocks noGrp="1"/>
          </p:cNvSpPr>
          <p:nvPr>
            <p:ph type="title"/>
          </p:nvPr>
        </p:nvSpPr>
        <p:spPr>
          <a:xfrm>
            <a:off x="838200" y="3233260"/>
            <a:ext cx="10515600" cy="992039"/>
          </a:xfrm>
        </p:spPr>
        <p:txBody>
          <a:bodyPr>
            <a:noAutofit/>
          </a:bodyPr>
          <a:lstStyle/>
          <a:p>
            <a:pPr algn="ctr"/>
            <a:r>
              <a:rPr lang="en-US" dirty="0">
                <a:solidFill>
                  <a:schemeClr val="bg1"/>
                </a:solidFill>
                <a:latin typeface="Modern Love Caps"/>
                <a:cs typeface="Calibri Light"/>
              </a:rPr>
              <a:t>Questions? </a:t>
            </a:r>
            <a:br>
              <a:rPr lang="en-US" dirty="0">
                <a:solidFill>
                  <a:schemeClr val="bg1"/>
                </a:solidFill>
                <a:latin typeface="Modern Love Caps"/>
                <a:cs typeface="Calibri Light"/>
              </a:rPr>
            </a:br>
            <a:r>
              <a:rPr lang="en-US" dirty="0">
                <a:solidFill>
                  <a:schemeClr val="bg1"/>
                </a:solidFill>
                <a:latin typeface="Modern Love Caps"/>
                <a:cs typeface="Calibri Light"/>
              </a:rPr>
              <a:t>Comments? </a:t>
            </a:r>
            <a:endParaRPr lang="en-US" dirty="0">
              <a:solidFill>
                <a:schemeClr val="bg1"/>
              </a:solidFill>
              <a:latin typeface="Modern Love Caps"/>
            </a:endParaRPr>
          </a:p>
        </p:txBody>
      </p:sp>
      <p:sp>
        <p:nvSpPr>
          <p:cNvPr id="11" name="Title 1">
            <a:extLst>
              <a:ext uri="{FF2B5EF4-FFF2-40B4-BE49-F238E27FC236}">
                <a16:creationId xmlns:a16="http://schemas.microsoft.com/office/drawing/2014/main" id="{766B98E2-7399-7548-B3DA-ED1F0738EBE4}"/>
              </a:ext>
            </a:extLst>
          </p:cNvPr>
          <p:cNvSpPr txBox="1">
            <a:spLocks/>
          </p:cNvSpPr>
          <p:nvPr/>
        </p:nvSpPr>
        <p:spPr>
          <a:xfrm>
            <a:off x="838200" y="1181746"/>
            <a:ext cx="10515600" cy="509506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800" dirty="0">
              <a:solidFill>
                <a:schemeClr val="bg1"/>
              </a:solidFill>
              <a:latin typeface="Modern Love Caps"/>
            </a:endParaRPr>
          </a:p>
        </p:txBody>
      </p:sp>
    </p:spTree>
    <p:extLst>
      <p:ext uri="{BB962C8B-B14F-4D97-AF65-F5344CB8AC3E}">
        <p14:creationId xmlns:p14="http://schemas.microsoft.com/office/powerpoint/2010/main" val="1622948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71C60-017A-4555-AB75-4B37A8C43647}"/>
              </a:ext>
            </a:extLst>
          </p:cNvPr>
          <p:cNvSpPr>
            <a:spLocks noGrp="1"/>
          </p:cNvSpPr>
          <p:nvPr>
            <p:ph type="title"/>
          </p:nvPr>
        </p:nvSpPr>
        <p:spPr>
          <a:xfrm>
            <a:off x="463715" y="2002631"/>
            <a:ext cx="7112742" cy="2852737"/>
          </a:xfrm>
        </p:spPr>
        <p:txBody>
          <a:bodyPr>
            <a:normAutofit/>
          </a:bodyPr>
          <a:lstStyle/>
          <a:p>
            <a:r>
              <a:rPr lang="en-US" sz="4000" dirty="0">
                <a:solidFill>
                  <a:schemeClr val="bg1"/>
                </a:solidFill>
                <a:latin typeface="Modern Love Caps"/>
                <a:cs typeface="Calibri Light"/>
              </a:rPr>
              <a:t>NACADA: Core Values of Academic </a:t>
            </a:r>
            <a:br>
              <a:rPr lang="en-US" sz="4000" dirty="0">
                <a:solidFill>
                  <a:schemeClr val="bg1"/>
                </a:solidFill>
                <a:latin typeface="Modern Love Caps"/>
                <a:cs typeface="Calibri Light"/>
              </a:rPr>
            </a:br>
            <a:r>
              <a:rPr lang="en-US" sz="4000" dirty="0">
                <a:solidFill>
                  <a:schemeClr val="bg1"/>
                </a:solidFill>
                <a:latin typeface="Modern Love Caps"/>
                <a:cs typeface="Calibri Light"/>
              </a:rPr>
              <a:t>Advising </a:t>
            </a:r>
            <a:br>
              <a:rPr lang="en-US" sz="4000" dirty="0">
                <a:solidFill>
                  <a:schemeClr val="bg1"/>
                </a:solidFill>
                <a:latin typeface="Modern Love Caps"/>
                <a:cs typeface="Calibri Light"/>
              </a:rPr>
            </a:br>
            <a:br>
              <a:rPr lang="en-US" sz="4000" dirty="0">
                <a:solidFill>
                  <a:schemeClr val="bg1"/>
                </a:solidFill>
                <a:latin typeface="Modern Love Caps"/>
                <a:cs typeface="Calibri Light"/>
              </a:rPr>
            </a:br>
            <a:r>
              <a:rPr lang="en-US" sz="4000" dirty="0">
                <a:solidFill>
                  <a:schemeClr val="bg1"/>
                </a:solidFill>
                <a:latin typeface="Modern Love Caps"/>
                <a:cs typeface="Calibri Light"/>
              </a:rPr>
              <a:t>Image: NACADA, 2017</a:t>
            </a:r>
            <a:endParaRPr lang="en-US" sz="4000" dirty="0">
              <a:solidFill>
                <a:schemeClr val="bg1"/>
              </a:solidFill>
              <a:latin typeface="Modern Love Caps"/>
            </a:endParaRPr>
          </a:p>
        </p:txBody>
      </p:sp>
      <p:pic>
        <p:nvPicPr>
          <p:cNvPr id="4" name="Picture 4" descr="NACADA &amp;gt; Resources &amp;gt; Pillars &amp;gt; Core Values">
            <a:extLst>
              <a:ext uri="{FF2B5EF4-FFF2-40B4-BE49-F238E27FC236}">
                <a16:creationId xmlns:a16="http://schemas.microsoft.com/office/drawing/2014/main" id="{3DCEF05A-52C3-2746-9D12-DA7F441B8C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3639" y="0"/>
            <a:ext cx="23558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8215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71C60-017A-4555-AB75-4B37A8C43647}"/>
              </a:ext>
            </a:extLst>
          </p:cNvPr>
          <p:cNvSpPr>
            <a:spLocks noGrp="1"/>
          </p:cNvSpPr>
          <p:nvPr>
            <p:ph type="title"/>
          </p:nvPr>
        </p:nvSpPr>
        <p:spPr>
          <a:xfrm>
            <a:off x="838200" y="2824469"/>
            <a:ext cx="10515600" cy="992039"/>
          </a:xfrm>
        </p:spPr>
        <p:txBody>
          <a:bodyPr>
            <a:noAutofit/>
          </a:bodyPr>
          <a:lstStyle/>
          <a:p>
            <a:pPr algn="ctr"/>
            <a:r>
              <a:rPr lang="en-US" sz="7200" dirty="0">
                <a:solidFill>
                  <a:schemeClr val="bg1"/>
                </a:solidFill>
                <a:latin typeface="Modern Love Caps"/>
                <a:cs typeface="Calibri Light"/>
              </a:rPr>
              <a:t>Thank you! </a:t>
            </a:r>
            <a:endParaRPr lang="en-US" sz="7200" dirty="0">
              <a:solidFill>
                <a:schemeClr val="bg1"/>
              </a:solidFill>
              <a:latin typeface="Modern Love Caps"/>
            </a:endParaRPr>
          </a:p>
        </p:txBody>
      </p:sp>
      <p:sp>
        <p:nvSpPr>
          <p:cNvPr id="11" name="Title 1">
            <a:extLst>
              <a:ext uri="{FF2B5EF4-FFF2-40B4-BE49-F238E27FC236}">
                <a16:creationId xmlns:a16="http://schemas.microsoft.com/office/drawing/2014/main" id="{766B98E2-7399-7548-B3DA-ED1F0738EBE4}"/>
              </a:ext>
            </a:extLst>
          </p:cNvPr>
          <p:cNvSpPr txBox="1">
            <a:spLocks/>
          </p:cNvSpPr>
          <p:nvPr/>
        </p:nvSpPr>
        <p:spPr>
          <a:xfrm>
            <a:off x="838200" y="1181746"/>
            <a:ext cx="10515600" cy="509506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800" dirty="0">
              <a:solidFill>
                <a:schemeClr val="bg1"/>
              </a:solidFill>
              <a:latin typeface="Modern Love Caps"/>
            </a:endParaRPr>
          </a:p>
        </p:txBody>
      </p:sp>
    </p:spTree>
    <p:extLst>
      <p:ext uri="{BB962C8B-B14F-4D97-AF65-F5344CB8AC3E}">
        <p14:creationId xmlns:p14="http://schemas.microsoft.com/office/powerpoint/2010/main" val="22881758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DE180-8001-4AF5-B1B0-038700113A45}"/>
              </a:ext>
            </a:extLst>
          </p:cNvPr>
          <p:cNvSpPr>
            <a:spLocks noGrp="1"/>
          </p:cNvSpPr>
          <p:nvPr>
            <p:ph type="title"/>
          </p:nvPr>
        </p:nvSpPr>
        <p:spPr>
          <a:xfrm>
            <a:off x="3436425" y="-427300"/>
            <a:ext cx="3932237" cy="1600200"/>
          </a:xfrm>
        </p:spPr>
        <p:txBody>
          <a:bodyPr>
            <a:normAutofit/>
          </a:bodyPr>
          <a:lstStyle/>
          <a:p>
            <a:r>
              <a:rPr lang="en-US" sz="5400" dirty="0">
                <a:latin typeface="Modern Love Caps"/>
              </a:rPr>
              <a:t>References </a:t>
            </a:r>
          </a:p>
        </p:txBody>
      </p:sp>
      <p:pic>
        <p:nvPicPr>
          <p:cNvPr id="4" name="Picture 3" descr="Text, application&#10;&#10;Description automatically generated">
            <a:extLst>
              <a:ext uri="{FF2B5EF4-FFF2-40B4-BE49-F238E27FC236}">
                <a16:creationId xmlns:a16="http://schemas.microsoft.com/office/drawing/2014/main" id="{76C49F08-A558-6B48-B25A-5994444F63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4178" y="1026226"/>
            <a:ext cx="8800502" cy="5831774"/>
          </a:xfrm>
          <a:prstGeom prst="rect">
            <a:avLst/>
          </a:prstGeom>
        </p:spPr>
      </p:pic>
    </p:spTree>
    <p:extLst>
      <p:ext uri="{BB962C8B-B14F-4D97-AF65-F5344CB8AC3E}">
        <p14:creationId xmlns:p14="http://schemas.microsoft.com/office/powerpoint/2010/main" val="16031240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DE180-8001-4AF5-B1B0-038700113A45}"/>
              </a:ext>
            </a:extLst>
          </p:cNvPr>
          <p:cNvSpPr>
            <a:spLocks noGrp="1"/>
          </p:cNvSpPr>
          <p:nvPr>
            <p:ph type="title"/>
          </p:nvPr>
        </p:nvSpPr>
        <p:spPr>
          <a:xfrm>
            <a:off x="3436425" y="-427300"/>
            <a:ext cx="3932237" cy="1600200"/>
          </a:xfrm>
        </p:spPr>
        <p:txBody>
          <a:bodyPr>
            <a:normAutofit/>
          </a:bodyPr>
          <a:lstStyle/>
          <a:p>
            <a:r>
              <a:rPr lang="en-US" sz="5400" dirty="0">
                <a:latin typeface="Modern Love Caps"/>
              </a:rPr>
              <a:t>References </a:t>
            </a:r>
          </a:p>
        </p:txBody>
      </p:sp>
      <p:sp>
        <p:nvSpPr>
          <p:cNvPr id="3" name="Rectangle 2">
            <a:extLst>
              <a:ext uri="{FF2B5EF4-FFF2-40B4-BE49-F238E27FC236}">
                <a16:creationId xmlns:a16="http://schemas.microsoft.com/office/drawing/2014/main" id="{F24DBFCD-10BC-5F46-B29E-B11E7DDDF855}"/>
              </a:ext>
            </a:extLst>
          </p:cNvPr>
          <p:cNvSpPr/>
          <p:nvPr/>
        </p:nvSpPr>
        <p:spPr>
          <a:xfrm>
            <a:off x="536293" y="1473804"/>
            <a:ext cx="6096000" cy="3693319"/>
          </a:xfrm>
          <a:prstGeom prst="rect">
            <a:avLst/>
          </a:prstGeom>
        </p:spPr>
        <p:txBody>
          <a:bodyPr>
            <a:spAutoFit/>
          </a:bodyPr>
          <a:lstStyle/>
          <a:p>
            <a:r>
              <a:rPr lang="en-US" dirty="0">
                <a:hlinkClick r:id="rId3"/>
              </a:rPr>
              <a:t>https://www.aclu.org/news/racial-justice/kimberle-crenshaw-on-teaching-the-truth-about-race-in-america/</a:t>
            </a:r>
            <a:endParaRPr lang="en-US" dirty="0"/>
          </a:p>
          <a:p>
            <a:endParaRPr lang="en-US" dirty="0"/>
          </a:p>
          <a:p>
            <a:endParaRPr lang="en-US" dirty="0"/>
          </a:p>
          <a:p>
            <a:r>
              <a:rPr lang="en-US" dirty="0"/>
              <a:t>Jones, S. R., &amp; </a:t>
            </a:r>
            <a:r>
              <a:rPr lang="en-US" dirty="0" err="1"/>
              <a:t>Abes</a:t>
            </a:r>
            <a:r>
              <a:rPr lang="en-US" dirty="0"/>
              <a:t>, E. S. (2013). Identity development of college students : Advancing frameworks for multiple dimensions of identity. John Wiley &amp; Sons, Incorporated.</a:t>
            </a:r>
          </a:p>
          <a:p>
            <a:r>
              <a:rPr lang="en-US" dirty="0"/>
              <a:t>Created from </a:t>
            </a:r>
            <a:r>
              <a:rPr lang="en-US" dirty="0" err="1"/>
              <a:t>pitt-ebooks</a:t>
            </a:r>
            <a:r>
              <a:rPr lang="en-US" dirty="0"/>
              <a:t> on 2022-02-07 01:02:22.</a:t>
            </a:r>
          </a:p>
          <a:p>
            <a:endParaRPr lang="en-US" dirty="0"/>
          </a:p>
          <a:p>
            <a:r>
              <a:rPr lang="en-US" dirty="0">
                <a:hlinkClick r:id="rId4"/>
              </a:rPr>
              <a:t>https://daily.jstor.org/what-is-critical-race-theory/</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2758517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71C60-017A-4555-AB75-4B37A8C43647}"/>
              </a:ext>
            </a:extLst>
          </p:cNvPr>
          <p:cNvSpPr>
            <a:spLocks noGrp="1"/>
          </p:cNvSpPr>
          <p:nvPr>
            <p:ph type="title"/>
          </p:nvPr>
        </p:nvSpPr>
        <p:spPr/>
        <p:txBody>
          <a:bodyPr>
            <a:normAutofit/>
          </a:bodyPr>
          <a:lstStyle/>
          <a:p>
            <a:r>
              <a:rPr lang="en-US" sz="7200" dirty="0">
                <a:solidFill>
                  <a:schemeClr val="bg1"/>
                </a:solidFill>
                <a:latin typeface="Modern Love Caps"/>
                <a:cs typeface="Calibri Light"/>
              </a:rPr>
              <a:t>Advising Approaches </a:t>
            </a:r>
            <a:endParaRPr lang="en-US" sz="7200" dirty="0">
              <a:solidFill>
                <a:schemeClr val="bg1"/>
              </a:solidFill>
              <a:latin typeface="Modern Love Caps"/>
            </a:endParaRPr>
          </a:p>
        </p:txBody>
      </p:sp>
      <p:sp>
        <p:nvSpPr>
          <p:cNvPr id="3" name="Text Placeholder 2">
            <a:extLst>
              <a:ext uri="{FF2B5EF4-FFF2-40B4-BE49-F238E27FC236}">
                <a16:creationId xmlns:a16="http://schemas.microsoft.com/office/drawing/2014/main" id="{2B10317B-B103-4438-9142-FCDA5837BAE7}"/>
              </a:ext>
            </a:extLst>
          </p:cNvPr>
          <p:cNvSpPr>
            <a:spLocks noGrp="1"/>
          </p:cNvSpPr>
          <p:nvPr>
            <p:ph type="body" idx="1"/>
          </p:nvPr>
        </p:nvSpPr>
        <p:spPr/>
        <p:txBody>
          <a:bodyPr vert="horz" lIns="91440" tIns="45720" rIns="91440" bIns="45720" rtlCol="0" anchor="t">
            <a:normAutofit/>
          </a:bodyPr>
          <a:lstStyle/>
          <a:p>
            <a:r>
              <a:rPr lang="en-US" sz="4000" dirty="0">
                <a:solidFill>
                  <a:schemeClr val="bg1"/>
                </a:solidFill>
                <a:latin typeface="Grotesque"/>
                <a:cs typeface="Calibri"/>
              </a:rPr>
              <a:t>Proactive – Intrusive Advising </a:t>
            </a:r>
          </a:p>
        </p:txBody>
      </p:sp>
    </p:spTree>
    <p:extLst>
      <p:ext uri="{BB962C8B-B14F-4D97-AF65-F5344CB8AC3E}">
        <p14:creationId xmlns:p14="http://schemas.microsoft.com/office/powerpoint/2010/main" val="746085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82548F9-DCA5-7740-8D3C-3BD15F949A9F}"/>
              </a:ext>
            </a:extLst>
          </p:cNvPr>
          <p:cNvSpPr/>
          <p:nvPr/>
        </p:nvSpPr>
        <p:spPr>
          <a:xfrm>
            <a:off x="2900595" y="420645"/>
            <a:ext cx="6011582" cy="707886"/>
          </a:xfrm>
          <a:prstGeom prst="rect">
            <a:avLst/>
          </a:prstGeom>
        </p:spPr>
        <p:txBody>
          <a:bodyPr wrap="none">
            <a:spAutoFit/>
          </a:bodyPr>
          <a:lstStyle/>
          <a:p>
            <a:r>
              <a:rPr lang="en-US" sz="4000" dirty="0">
                <a:solidFill>
                  <a:schemeClr val="bg1"/>
                </a:solidFill>
                <a:latin typeface="Modern Love Caps"/>
              </a:rPr>
              <a:t>Proactive Intrusive Advising </a:t>
            </a:r>
            <a:endParaRPr lang="en-US" sz="4000" dirty="0"/>
          </a:p>
        </p:txBody>
      </p:sp>
      <p:sp>
        <p:nvSpPr>
          <p:cNvPr id="9" name="Rectangle 8">
            <a:extLst>
              <a:ext uri="{FF2B5EF4-FFF2-40B4-BE49-F238E27FC236}">
                <a16:creationId xmlns:a16="http://schemas.microsoft.com/office/drawing/2014/main" id="{E5029FCA-B33B-D44F-8C30-6FC9BC8B19FE}"/>
              </a:ext>
            </a:extLst>
          </p:cNvPr>
          <p:cNvSpPr/>
          <p:nvPr/>
        </p:nvSpPr>
        <p:spPr>
          <a:xfrm>
            <a:off x="1122455" y="1343762"/>
            <a:ext cx="9567861" cy="4401205"/>
          </a:xfrm>
          <a:prstGeom prst="rect">
            <a:avLst/>
          </a:prstGeom>
        </p:spPr>
        <p:txBody>
          <a:bodyPr wrap="square">
            <a:spAutoFit/>
          </a:bodyPr>
          <a:lstStyle/>
          <a:p>
            <a:r>
              <a:rPr lang="en-US" sz="2800" b="1" dirty="0">
                <a:solidFill>
                  <a:schemeClr val="bg1"/>
                </a:solidFill>
                <a:latin typeface="Grotesque"/>
                <a:cs typeface="Calibri"/>
              </a:rPr>
              <a:t>Intrusive Advising Concept introduced by Earl (1988):</a:t>
            </a:r>
          </a:p>
          <a:p>
            <a:pPr lvl="1"/>
            <a:r>
              <a:rPr lang="en-US" sz="2800" b="1" dirty="0">
                <a:solidFill>
                  <a:schemeClr val="bg1"/>
                </a:solidFill>
                <a:latin typeface="Grotesque"/>
                <a:cs typeface="Calibri"/>
              </a:rPr>
              <a:t>Action – Oriented response </a:t>
            </a:r>
          </a:p>
          <a:p>
            <a:pPr lvl="1"/>
            <a:r>
              <a:rPr lang="en-US" sz="2800" b="1" dirty="0">
                <a:solidFill>
                  <a:schemeClr val="bg1"/>
                </a:solidFill>
                <a:latin typeface="Grotesque"/>
                <a:cs typeface="Calibri"/>
              </a:rPr>
              <a:t>Deliberate intervention that identifies a problem </a:t>
            </a:r>
          </a:p>
          <a:p>
            <a:pPr lvl="1"/>
            <a:r>
              <a:rPr lang="en-US" sz="2800" b="1" dirty="0">
                <a:solidFill>
                  <a:schemeClr val="bg1"/>
                </a:solidFill>
                <a:latin typeface="Grotesque"/>
                <a:cs typeface="Calibri"/>
              </a:rPr>
              <a:t>Aims to motivate a student to seek out help </a:t>
            </a:r>
          </a:p>
          <a:p>
            <a:pPr lvl="1"/>
            <a:endParaRPr lang="en-US" sz="2800" b="1" dirty="0">
              <a:solidFill>
                <a:schemeClr val="bg1"/>
              </a:solidFill>
              <a:latin typeface="Grotesque"/>
              <a:cs typeface="Calibri"/>
            </a:endParaRPr>
          </a:p>
          <a:p>
            <a:r>
              <a:rPr lang="en-US" sz="2800" b="1" dirty="0">
                <a:solidFill>
                  <a:schemeClr val="bg1"/>
                </a:solidFill>
                <a:latin typeface="Grotesque"/>
                <a:cs typeface="Calibri"/>
              </a:rPr>
              <a:t>Varney (2012): </a:t>
            </a:r>
          </a:p>
          <a:p>
            <a:pPr lvl="1"/>
            <a:r>
              <a:rPr lang="en-US" sz="2800" b="1" dirty="0">
                <a:solidFill>
                  <a:schemeClr val="bg1"/>
                </a:solidFill>
                <a:latin typeface="Grotesque"/>
                <a:cs typeface="Calibri"/>
              </a:rPr>
              <a:t>Utilize strategies that show interest and involvement in students </a:t>
            </a:r>
          </a:p>
          <a:p>
            <a:pPr lvl="1"/>
            <a:r>
              <a:rPr lang="en-US" sz="2800" b="1" dirty="0">
                <a:solidFill>
                  <a:schemeClr val="bg1"/>
                </a:solidFill>
                <a:latin typeface="Grotesque"/>
                <a:cs typeface="Calibri"/>
              </a:rPr>
              <a:t>Work to educate students on options </a:t>
            </a:r>
          </a:p>
          <a:p>
            <a:pPr lvl="1"/>
            <a:r>
              <a:rPr lang="en-US" sz="2800" b="1" dirty="0">
                <a:solidFill>
                  <a:schemeClr val="bg1"/>
                </a:solidFill>
                <a:latin typeface="Grotesque"/>
                <a:cs typeface="Calibri"/>
              </a:rPr>
              <a:t>Approach students </a:t>
            </a:r>
            <a:r>
              <a:rPr lang="en-US" sz="2800" b="1" u="sng" dirty="0">
                <a:solidFill>
                  <a:schemeClr val="bg1"/>
                </a:solidFill>
                <a:latin typeface="Grotesque"/>
                <a:cs typeface="Calibri"/>
              </a:rPr>
              <a:t>before</a:t>
            </a:r>
            <a:r>
              <a:rPr lang="en-US" sz="2800" b="1" dirty="0">
                <a:solidFill>
                  <a:schemeClr val="bg1"/>
                </a:solidFill>
                <a:latin typeface="Grotesque"/>
                <a:cs typeface="Calibri"/>
              </a:rPr>
              <a:t> a situations develops </a:t>
            </a:r>
            <a:endParaRPr lang="en-US" sz="2800" b="1" dirty="0">
              <a:solidFill>
                <a:schemeClr val="bg1"/>
              </a:solidFill>
            </a:endParaRPr>
          </a:p>
        </p:txBody>
      </p:sp>
    </p:spTree>
    <p:extLst>
      <p:ext uri="{BB962C8B-B14F-4D97-AF65-F5344CB8AC3E}">
        <p14:creationId xmlns:p14="http://schemas.microsoft.com/office/powerpoint/2010/main" val="3046858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098614-590C-CB4E-B3CB-8A307E460474}"/>
              </a:ext>
            </a:extLst>
          </p:cNvPr>
          <p:cNvSpPr/>
          <p:nvPr/>
        </p:nvSpPr>
        <p:spPr>
          <a:xfrm>
            <a:off x="2990001" y="485636"/>
            <a:ext cx="6588663" cy="769441"/>
          </a:xfrm>
          <a:prstGeom prst="rect">
            <a:avLst/>
          </a:prstGeom>
        </p:spPr>
        <p:txBody>
          <a:bodyPr wrap="none">
            <a:spAutoFit/>
          </a:bodyPr>
          <a:lstStyle/>
          <a:p>
            <a:r>
              <a:rPr lang="en-US" sz="4400" dirty="0">
                <a:solidFill>
                  <a:schemeClr val="bg1"/>
                </a:solidFill>
                <a:latin typeface="Modern Love Caps"/>
              </a:rPr>
              <a:t>Proactive Intrusive Advising </a:t>
            </a:r>
            <a:endParaRPr lang="en-US" sz="4400" dirty="0"/>
          </a:p>
        </p:txBody>
      </p:sp>
      <p:sp>
        <p:nvSpPr>
          <p:cNvPr id="3" name="Rectangle 2">
            <a:extLst>
              <a:ext uri="{FF2B5EF4-FFF2-40B4-BE49-F238E27FC236}">
                <a16:creationId xmlns:a16="http://schemas.microsoft.com/office/drawing/2014/main" id="{7A7F0357-D660-AB46-A9BB-842AFC243D84}"/>
              </a:ext>
            </a:extLst>
          </p:cNvPr>
          <p:cNvSpPr/>
          <p:nvPr/>
        </p:nvSpPr>
        <p:spPr>
          <a:xfrm>
            <a:off x="1236930" y="1463809"/>
            <a:ext cx="10094803" cy="4524315"/>
          </a:xfrm>
          <a:prstGeom prst="rect">
            <a:avLst/>
          </a:prstGeom>
        </p:spPr>
        <p:txBody>
          <a:bodyPr wrap="square">
            <a:spAutoFit/>
          </a:bodyPr>
          <a:lstStyle/>
          <a:p>
            <a:r>
              <a:rPr lang="en-US" sz="3600" b="1" dirty="0">
                <a:solidFill>
                  <a:schemeClr val="bg1"/>
                </a:solidFill>
                <a:latin typeface="Grotesque"/>
                <a:cs typeface="Calibri"/>
              </a:rPr>
              <a:t>Four Stages of Student Development Earl (1988): </a:t>
            </a:r>
          </a:p>
          <a:p>
            <a:endParaRPr lang="en-US" sz="3600" b="1" dirty="0">
              <a:solidFill>
                <a:schemeClr val="bg1"/>
              </a:solidFill>
              <a:latin typeface="Grotesque"/>
              <a:cs typeface="Calibri"/>
            </a:endParaRPr>
          </a:p>
          <a:p>
            <a:r>
              <a:rPr lang="en-US" sz="3600" b="1" dirty="0">
                <a:solidFill>
                  <a:schemeClr val="bg1"/>
                </a:solidFill>
                <a:latin typeface="Grotesque"/>
                <a:cs typeface="Calibri"/>
              </a:rPr>
              <a:t>1: Early warning Signs </a:t>
            </a:r>
          </a:p>
          <a:p>
            <a:r>
              <a:rPr lang="en-US" sz="3600" b="1" dirty="0">
                <a:solidFill>
                  <a:schemeClr val="bg1"/>
                </a:solidFill>
                <a:latin typeface="Grotesque"/>
                <a:cs typeface="Calibri"/>
              </a:rPr>
              <a:t>2: Action – Oriented Responses </a:t>
            </a:r>
          </a:p>
          <a:p>
            <a:r>
              <a:rPr lang="en-US" sz="3600" b="1" dirty="0">
                <a:solidFill>
                  <a:schemeClr val="bg1"/>
                </a:solidFill>
                <a:latin typeface="Grotesque"/>
                <a:cs typeface="Calibri"/>
              </a:rPr>
              <a:t>3: Emphasis on action wide participation </a:t>
            </a:r>
          </a:p>
          <a:p>
            <a:r>
              <a:rPr lang="en-US" sz="3600" b="1" dirty="0">
                <a:solidFill>
                  <a:schemeClr val="bg1"/>
                </a:solidFill>
                <a:latin typeface="Grotesque"/>
                <a:cs typeface="Calibri"/>
              </a:rPr>
              <a:t>4: Retention is a concern about professional staffing </a:t>
            </a:r>
            <a:endParaRPr lang="en-US" sz="3600" b="1" dirty="0">
              <a:solidFill>
                <a:schemeClr val="bg1"/>
              </a:solidFill>
            </a:endParaRPr>
          </a:p>
        </p:txBody>
      </p:sp>
    </p:spTree>
    <p:extLst>
      <p:ext uri="{BB962C8B-B14F-4D97-AF65-F5344CB8AC3E}">
        <p14:creationId xmlns:p14="http://schemas.microsoft.com/office/powerpoint/2010/main" val="1461806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71C60-017A-4555-AB75-4B37A8C43647}"/>
              </a:ext>
            </a:extLst>
          </p:cNvPr>
          <p:cNvSpPr>
            <a:spLocks noGrp="1"/>
          </p:cNvSpPr>
          <p:nvPr>
            <p:ph type="title"/>
          </p:nvPr>
        </p:nvSpPr>
        <p:spPr/>
        <p:txBody>
          <a:bodyPr>
            <a:normAutofit/>
          </a:bodyPr>
          <a:lstStyle/>
          <a:p>
            <a:r>
              <a:rPr lang="en-US" sz="7200" dirty="0">
                <a:solidFill>
                  <a:schemeClr val="bg1"/>
                </a:solidFill>
                <a:latin typeface="Modern Love Caps"/>
                <a:cs typeface="Calibri Light"/>
              </a:rPr>
              <a:t>Advising Approaches </a:t>
            </a:r>
            <a:endParaRPr lang="en-US" sz="7200" dirty="0">
              <a:solidFill>
                <a:schemeClr val="bg1"/>
              </a:solidFill>
              <a:latin typeface="Modern Love Caps"/>
            </a:endParaRPr>
          </a:p>
        </p:txBody>
      </p:sp>
      <p:sp>
        <p:nvSpPr>
          <p:cNvPr id="3" name="Text Placeholder 2">
            <a:extLst>
              <a:ext uri="{FF2B5EF4-FFF2-40B4-BE49-F238E27FC236}">
                <a16:creationId xmlns:a16="http://schemas.microsoft.com/office/drawing/2014/main" id="{2B10317B-B103-4438-9142-FCDA5837BAE7}"/>
              </a:ext>
            </a:extLst>
          </p:cNvPr>
          <p:cNvSpPr>
            <a:spLocks noGrp="1"/>
          </p:cNvSpPr>
          <p:nvPr>
            <p:ph type="body" idx="1"/>
          </p:nvPr>
        </p:nvSpPr>
        <p:spPr/>
        <p:txBody>
          <a:bodyPr vert="horz" lIns="91440" tIns="45720" rIns="91440" bIns="45720" rtlCol="0" anchor="t">
            <a:normAutofit/>
          </a:bodyPr>
          <a:lstStyle/>
          <a:p>
            <a:r>
              <a:rPr lang="en-US" sz="4000" dirty="0">
                <a:solidFill>
                  <a:schemeClr val="bg1"/>
                </a:solidFill>
                <a:latin typeface="Grotesque"/>
                <a:cs typeface="Calibri"/>
              </a:rPr>
              <a:t>Developmental Advising </a:t>
            </a:r>
          </a:p>
        </p:txBody>
      </p:sp>
    </p:spTree>
    <p:extLst>
      <p:ext uri="{BB962C8B-B14F-4D97-AF65-F5344CB8AC3E}">
        <p14:creationId xmlns:p14="http://schemas.microsoft.com/office/powerpoint/2010/main" val="3542996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C6ABC1-51CA-7F46-AFE7-97C1A66E0FCE}"/>
              </a:ext>
            </a:extLst>
          </p:cNvPr>
          <p:cNvSpPr/>
          <p:nvPr/>
        </p:nvSpPr>
        <p:spPr>
          <a:xfrm>
            <a:off x="2723121" y="330653"/>
            <a:ext cx="6745757" cy="923330"/>
          </a:xfrm>
          <a:prstGeom prst="rect">
            <a:avLst/>
          </a:prstGeom>
        </p:spPr>
        <p:txBody>
          <a:bodyPr wrap="none">
            <a:spAutoFit/>
          </a:bodyPr>
          <a:lstStyle/>
          <a:p>
            <a:r>
              <a:rPr lang="en-US" sz="5400" dirty="0">
                <a:solidFill>
                  <a:schemeClr val="bg1"/>
                </a:solidFill>
                <a:latin typeface="Modern Love Caps"/>
              </a:rPr>
              <a:t>Developmental Advising </a:t>
            </a:r>
            <a:endParaRPr lang="en-US" sz="5400" dirty="0"/>
          </a:p>
        </p:txBody>
      </p:sp>
      <p:sp>
        <p:nvSpPr>
          <p:cNvPr id="3" name="Rectangle 2">
            <a:extLst>
              <a:ext uri="{FF2B5EF4-FFF2-40B4-BE49-F238E27FC236}">
                <a16:creationId xmlns:a16="http://schemas.microsoft.com/office/drawing/2014/main" id="{34758658-3E5A-A347-AD8A-188E33ED1E64}"/>
              </a:ext>
            </a:extLst>
          </p:cNvPr>
          <p:cNvSpPr/>
          <p:nvPr/>
        </p:nvSpPr>
        <p:spPr>
          <a:xfrm>
            <a:off x="1193370" y="1599810"/>
            <a:ext cx="10497517" cy="4893647"/>
          </a:xfrm>
          <a:prstGeom prst="rect">
            <a:avLst/>
          </a:prstGeom>
        </p:spPr>
        <p:txBody>
          <a:bodyPr wrap="square">
            <a:spAutoFit/>
          </a:bodyPr>
          <a:lstStyle/>
          <a:p>
            <a:r>
              <a:rPr lang="en-US" sz="2600" b="1" dirty="0">
                <a:solidFill>
                  <a:schemeClr val="bg1"/>
                </a:solidFill>
                <a:latin typeface="Grotesque"/>
                <a:cs typeface="Calibri"/>
              </a:rPr>
              <a:t>One to one interaction with a student who “is motivated to seek assistance” (Earl, 1998, p.29). </a:t>
            </a:r>
          </a:p>
          <a:p>
            <a:endParaRPr lang="en-US" sz="2600" b="1" dirty="0">
              <a:solidFill>
                <a:schemeClr val="bg1"/>
              </a:solidFill>
              <a:latin typeface="Grotesque"/>
              <a:cs typeface="Calibri"/>
            </a:endParaRPr>
          </a:p>
          <a:p>
            <a:r>
              <a:rPr lang="en-US" sz="2600" b="1" dirty="0">
                <a:solidFill>
                  <a:schemeClr val="bg1"/>
                </a:solidFill>
                <a:latin typeface="Grotesque"/>
                <a:cs typeface="Calibri"/>
              </a:rPr>
              <a:t>Focus on identifying &amp; accomplishing students life goals, skills &amp; attitudes to promote growth, sharing concerns (McGill, 2016, pg. 51). </a:t>
            </a:r>
          </a:p>
          <a:p>
            <a:endParaRPr lang="en-US" sz="2600" b="1" dirty="0">
              <a:solidFill>
                <a:schemeClr val="bg1"/>
              </a:solidFill>
              <a:latin typeface="Grotesque"/>
              <a:cs typeface="Calibri"/>
            </a:endParaRPr>
          </a:p>
          <a:p>
            <a:r>
              <a:rPr lang="en-US" sz="2600" b="1" dirty="0">
                <a:solidFill>
                  <a:schemeClr val="bg1"/>
                </a:solidFill>
                <a:latin typeface="Grotesque"/>
                <a:cs typeface="Calibri"/>
              </a:rPr>
              <a:t> McGill (2016)  - Three major themes to Developmental academic advising: </a:t>
            </a:r>
          </a:p>
          <a:p>
            <a:pPr lvl="1"/>
            <a:r>
              <a:rPr lang="en-US" sz="2600" b="1" dirty="0">
                <a:solidFill>
                  <a:schemeClr val="bg1"/>
                </a:solidFill>
                <a:latin typeface="Grotesque"/>
                <a:cs typeface="Calibri"/>
              </a:rPr>
              <a:t>Assessment of student's competencies and readiness </a:t>
            </a:r>
          </a:p>
          <a:p>
            <a:pPr lvl="1"/>
            <a:r>
              <a:rPr lang="en-US" sz="2600" b="1" dirty="0">
                <a:solidFill>
                  <a:schemeClr val="bg1"/>
                </a:solidFill>
                <a:latin typeface="Grotesque"/>
                <a:cs typeface="Calibri"/>
              </a:rPr>
              <a:t>Discuss the importance personal campus involvement </a:t>
            </a:r>
          </a:p>
          <a:p>
            <a:pPr lvl="1"/>
            <a:r>
              <a:rPr lang="en-US" sz="2600" b="1" dirty="0">
                <a:solidFill>
                  <a:schemeClr val="bg1"/>
                </a:solidFill>
                <a:latin typeface="Grotesque"/>
                <a:cs typeface="Calibri"/>
              </a:rPr>
              <a:t>Aid in helping them to develop a life purpose and plan </a:t>
            </a:r>
          </a:p>
        </p:txBody>
      </p:sp>
    </p:spTree>
    <p:extLst>
      <p:ext uri="{BB962C8B-B14F-4D97-AF65-F5344CB8AC3E}">
        <p14:creationId xmlns:p14="http://schemas.microsoft.com/office/powerpoint/2010/main" val="33120634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8DADA"/>
        </a:solidFill>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359</TotalTime>
  <Words>2849</Words>
  <Application>Microsoft Macintosh PowerPoint</Application>
  <PresentationFormat>Widescreen</PresentationFormat>
  <Paragraphs>382</Paragraphs>
  <Slides>42</Slides>
  <Notes>34</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Calibri Light</vt:lpstr>
      <vt:lpstr>Grotesque</vt:lpstr>
      <vt:lpstr>Grotesque Light</vt:lpstr>
      <vt:lpstr>Modern Love Caps</vt:lpstr>
      <vt:lpstr>office theme</vt:lpstr>
      <vt:lpstr>PowerPoint Presentation</vt:lpstr>
      <vt:lpstr>PowerPoint Presentation</vt:lpstr>
      <vt:lpstr>PowerPoint Presentation</vt:lpstr>
      <vt:lpstr>NACADA: Core Values of Academic  Advising   Image: NACADA, 2017</vt:lpstr>
      <vt:lpstr>Advising Approaches </vt:lpstr>
      <vt:lpstr>PowerPoint Presentation</vt:lpstr>
      <vt:lpstr>PowerPoint Presentation</vt:lpstr>
      <vt:lpstr>Advising Approaches </vt:lpstr>
      <vt:lpstr>PowerPoint Presentation</vt:lpstr>
      <vt:lpstr>Advising Approaches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Protentional points of Contact of VIH Advising </vt:lpstr>
      <vt:lpstr>Small Group Discussion</vt:lpstr>
      <vt:lpstr>Questions?  Comments? </vt:lpstr>
      <vt:lpstr>Thank you! </vt:lpstr>
      <vt:lpstr>References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Couch, Crystal L.</cp:lastModifiedBy>
  <cp:revision>133</cp:revision>
  <dcterms:created xsi:type="dcterms:W3CDTF">2021-09-22T23:57:17Z</dcterms:created>
  <dcterms:modified xsi:type="dcterms:W3CDTF">2022-07-13T17:19:34Z</dcterms:modified>
</cp:coreProperties>
</file>