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95" r:id="rId2"/>
    <p:sldId id="257" r:id="rId3"/>
    <p:sldId id="258" r:id="rId4"/>
    <p:sldId id="259" r:id="rId5"/>
    <p:sldId id="309" r:id="rId6"/>
    <p:sldId id="261" r:id="rId7"/>
    <p:sldId id="262" r:id="rId8"/>
    <p:sldId id="263" r:id="rId9"/>
    <p:sldId id="264" r:id="rId10"/>
    <p:sldId id="265" r:id="rId11"/>
    <p:sldId id="266" r:id="rId12"/>
    <p:sldId id="301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66983"/>
    <a:srgbClr val="179552"/>
    <a:srgbClr val="C8DADA"/>
    <a:srgbClr val="72BE94"/>
    <a:srgbClr val="848C94"/>
    <a:srgbClr val="309BF4"/>
    <a:srgbClr val="70FFD9"/>
    <a:srgbClr val="87FF6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0"/>
    <p:restoredTop sz="95890"/>
  </p:normalViewPr>
  <p:slideViewPr>
    <p:cSldViewPr snapToGrid="0">
      <p:cViewPr varScale="1">
        <p:scale>
          <a:sx n="114" d="100"/>
          <a:sy n="114" d="100"/>
        </p:scale>
        <p:origin x="472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 b="0" i="0">
                <a:solidFill>
                  <a:srgbClr val="3E3E3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756919" y="2226690"/>
            <a:ext cx="4934585" cy="34829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rgbClr val="3E3E3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541389" y="1922534"/>
            <a:ext cx="5270500" cy="375792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rgbClr val="3E3E3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9/7/22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350790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9/7/22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9/7/22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9/7/22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9/7/22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9/7/22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9/7/22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9/7/22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153DE9C-EE77-4276-98D4-27A9429C3EBE}"/>
              </a:ext>
            </a:extLst>
          </p:cNvPr>
          <p:cNvSpPr/>
          <p:nvPr/>
        </p:nvSpPr>
        <p:spPr>
          <a:xfrm>
            <a:off x="2057872" y="2394790"/>
            <a:ext cx="8079718" cy="2273405"/>
          </a:xfrm>
          <a:prstGeom prst="rect">
            <a:avLst/>
          </a:prstGeom>
          <a:solidFill>
            <a:srgbClr val="06698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A3E96E8-9BF8-45D8-B971-46942541767F}"/>
              </a:ext>
            </a:extLst>
          </p:cNvPr>
          <p:cNvSpPr txBox="1">
            <a:spLocks/>
          </p:cNvSpPr>
          <p:nvPr/>
        </p:nvSpPr>
        <p:spPr>
          <a:xfrm>
            <a:off x="2496637" y="2798761"/>
            <a:ext cx="7198725" cy="146546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dirty="0">
                <a:solidFill>
                  <a:schemeClr val="bg1"/>
                </a:solidFill>
                <a:latin typeface="Modern Love Caps"/>
                <a:cs typeface="Calibri Light"/>
              </a:rPr>
              <a:t>VIH Mentoring Program: Introduction</a:t>
            </a:r>
            <a:endParaRPr lang="en-US" sz="6000" dirty="0">
              <a:solidFill>
                <a:schemeClr val="bg1"/>
              </a:solidFill>
              <a:cs typeface="Calibri Light"/>
            </a:endParaRPr>
          </a:p>
        </p:txBody>
      </p:sp>
      <p:pic>
        <p:nvPicPr>
          <p:cNvPr id="8" name="Picture 15" descr="Logo&#10;&#10;Description automatically generated">
            <a:extLst>
              <a:ext uri="{FF2B5EF4-FFF2-40B4-BE49-F238E27FC236}">
                <a16:creationId xmlns:a16="http://schemas.microsoft.com/office/drawing/2014/main" id="{59671785-566A-4178-8CD2-6B48FA9D31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8074" y="5500822"/>
            <a:ext cx="1203511" cy="1160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64115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1207008" y="4343400"/>
            <a:ext cx="9875520" cy="0"/>
          </a:xfrm>
          <a:custGeom>
            <a:avLst/>
            <a:gdLst/>
            <a:ahLst/>
            <a:cxnLst/>
            <a:rect l="l" t="t" r="r" b="b"/>
            <a:pathLst>
              <a:path w="9875520">
                <a:moveTo>
                  <a:pt x="0" y="0"/>
                </a:moveTo>
                <a:lnTo>
                  <a:pt x="9875520" y="0"/>
                </a:lnTo>
              </a:path>
            </a:pathLst>
          </a:custGeom>
          <a:ln w="9525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205890" y="2561843"/>
            <a:ext cx="9838690" cy="1394613"/>
          </a:xfrm>
          <a:prstGeom prst="rect">
            <a:avLst/>
          </a:prstGeom>
        </p:spPr>
        <p:txBody>
          <a:bodyPr vert="horz" wrap="square" lIns="0" tIns="124460" rIns="0" bIns="0" rtlCol="0">
            <a:spAutoFit/>
          </a:bodyPr>
          <a:lstStyle/>
          <a:p>
            <a:pPr marL="12700" marR="5080" indent="1270" algn="ctr">
              <a:lnSpc>
                <a:spcPts val="4900"/>
              </a:lnSpc>
              <a:spcBef>
                <a:spcPts val="980"/>
              </a:spcBef>
            </a:pPr>
            <a:r>
              <a:rPr spc="-280" dirty="0">
                <a:solidFill>
                  <a:srgbClr val="252525"/>
                </a:solidFill>
                <a:latin typeface="Modern Love Caps" pitchFamily="82" charset="0"/>
              </a:rPr>
              <a:t>Remember</a:t>
            </a:r>
            <a:r>
              <a:rPr spc="-225" dirty="0">
                <a:solidFill>
                  <a:srgbClr val="252525"/>
                </a:solidFill>
                <a:latin typeface="Modern Love Caps" pitchFamily="82" charset="0"/>
              </a:rPr>
              <a:t> </a:t>
            </a:r>
            <a:r>
              <a:rPr spc="-105" dirty="0">
                <a:solidFill>
                  <a:srgbClr val="252525"/>
                </a:solidFill>
                <a:latin typeface="Modern Love Caps" pitchFamily="82" charset="0"/>
              </a:rPr>
              <a:t>this</a:t>
            </a:r>
            <a:r>
              <a:rPr spc="-220" dirty="0">
                <a:solidFill>
                  <a:srgbClr val="252525"/>
                </a:solidFill>
                <a:latin typeface="Modern Love Caps" pitchFamily="82" charset="0"/>
              </a:rPr>
              <a:t> </a:t>
            </a:r>
            <a:r>
              <a:rPr spc="-125" dirty="0">
                <a:solidFill>
                  <a:srgbClr val="252525"/>
                </a:solidFill>
                <a:latin typeface="Modern Love Caps" pitchFamily="82" charset="0"/>
              </a:rPr>
              <a:t>framework</a:t>
            </a:r>
            <a:r>
              <a:rPr spc="-200" dirty="0">
                <a:solidFill>
                  <a:srgbClr val="252525"/>
                </a:solidFill>
                <a:latin typeface="Modern Love Caps" pitchFamily="82" charset="0"/>
              </a:rPr>
              <a:t> </a:t>
            </a:r>
            <a:r>
              <a:rPr spc="-459" dirty="0">
                <a:solidFill>
                  <a:srgbClr val="252525"/>
                </a:solidFill>
                <a:latin typeface="Modern Love Caps" pitchFamily="82" charset="0"/>
              </a:rPr>
              <a:t>as</a:t>
            </a:r>
            <a:r>
              <a:rPr spc="-220" dirty="0">
                <a:solidFill>
                  <a:srgbClr val="252525"/>
                </a:solidFill>
                <a:latin typeface="Modern Love Caps" pitchFamily="82" charset="0"/>
              </a:rPr>
              <a:t> </a:t>
            </a:r>
            <a:r>
              <a:rPr spc="-25" dirty="0">
                <a:solidFill>
                  <a:srgbClr val="252525"/>
                </a:solidFill>
                <a:latin typeface="Modern Love Caps" pitchFamily="82" charset="0"/>
              </a:rPr>
              <a:t>you </a:t>
            </a:r>
            <a:r>
              <a:rPr spc="-215" dirty="0">
                <a:solidFill>
                  <a:srgbClr val="252525"/>
                </a:solidFill>
                <a:latin typeface="Modern Love Caps" pitchFamily="82" charset="0"/>
              </a:rPr>
              <a:t>begin</a:t>
            </a:r>
            <a:r>
              <a:rPr spc="-235" dirty="0">
                <a:solidFill>
                  <a:srgbClr val="252525"/>
                </a:solidFill>
                <a:latin typeface="Modern Love Caps" pitchFamily="82" charset="0"/>
              </a:rPr>
              <a:t> </a:t>
            </a:r>
            <a:r>
              <a:rPr spc="50" dirty="0">
                <a:solidFill>
                  <a:srgbClr val="252525"/>
                </a:solidFill>
                <a:latin typeface="Modern Love Caps" pitchFamily="82" charset="0"/>
              </a:rPr>
              <a:t>to</a:t>
            </a:r>
            <a:r>
              <a:rPr spc="-215" dirty="0">
                <a:solidFill>
                  <a:srgbClr val="252525"/>
                </a:solidFill>
                <a:latin typeface="Modern Love Caps" pitchFamily="82" charset="0"/>
              </a:rPr>
              <a:t> </a:t>
            </a:r>
            <a:r>
              <a:rPr spc="-195" dirty="0">
                <a:solidFill>
                  <a:srgbClr val="252525"/>
                </a:solidFill>
                <a:latin typeface="Modern Love Caps" pitchFamily="82" charset="0"/>
              </a:rPr>
              <a:t>set</a:t>
            </a:r>
            <a:r>
              <a:rPr spc="-229" dirty="0">
                <a:solidFill>
                  <a:srgbClr val="252525"/>
                </a:solidFill>
                <a:latin typeface="Modern Love Caps" pitchFamily="82" charset="0"/>
              </a:rPr>
              <a:t> </a:t>
            </a:r>
            <a:r>
              <a:rPr spc="-295" dirty="0">
                <a:solidFill>
                  <a:srgbClr val="252525"/>
                </a:solidFill>
                <a:latin typeface="Modern Love Caps" pitchFamily="82" charset="0"/>
              </a:rPr>
              <a:t>goals</a:t>
            </a:r>
            <a:r>
              <a:rPr spc="-220" dirty="0">
                <a:solidFill>
                  <a:srgbClr val="252525"/>
                </a:solidFill>
                <a:latin typeface="Modern Love Caps" pitchFamily="82" charset="0"/>
              </a:rPr>
              <a:t> </a:t>
            </a:r>
            <a:r>
              <a:rPr dirty="0">
                <a:solidFill>
                  <a:srgbClr val="252525"/>
                </a:solidFill>
                <a:latin typeface="Modern Love Caps" pitchFamily="82" charset="0"/>
              </a:rPr>
              <a:t>for</a:t>
            </a:r>
            <a:r>
              <a:rPr spc="-229" dirty="0">
                <a:solidFill>
                  <a:srgbClr val="252525"/>
                </a:solidFill>
                <a:latin typeface="Modern Love Caps" pitchFamily="82" charset="0"/>
              </a:rPr>
              <a:t> </a:t>
            </a:r>
            <a:r>
              <a:rPr spc="-135" dirty="0">
                <a:solidFill>
                  <a:srgbClr val="252525"/>
                </a:solidFill>
                <a:latin typeface="Modern Love Caps" pitchFamily="82" charset="0"/>
              </a:rPr>
              <a:t>your</a:t>
            </a:r>
            <a:r>
              <a:rPr spc="-215" dirty="0">
                <a:solidFill>
                  <a:srgbClr val="252525"/>
                </a:solidFill>
                <a:latin typeface="Modern Love Caps" pitchFamily="82" charset="0"/>
              </a:rPr>
              <a:t> </a:t>
            </a:r>
            <a:r>
              <a:rPr spc="-50" dirty="0">
                <a:solidFill>
                  <a:srgbClr val="252525"/>
                </a:solidFill>
                <a:latin typeface="Modern Love Caps" pitchFamily="82" charset="0"/>
              </a:rPr>
              <a:t>international </a:t>
            </a:r>
            <a:r>
              <a:rPr spc="-85" dirty="0">
                <a:solidFill>
                  <a:srgbClr val="252525"/>
                </a:solidFill>
                <a:latin typeface="Modern Love Caps" pitchFamily="82" charset="0"/>
              </a:rPr>
              <a:t>experience!</a:t>
            </a:r>
          </a:p>
        </p:txBody>
      </p:sp>
    </p:spTree>
    <p:extLst>
      <p:ext uri="{BB962C8B-B14F-4D97-AF65-F5344CB8AC3E}">
        <p14:creationId xmlns:p14="http://schemas.microsoft.com/office/powerpoint/2010/main" val="6148534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23863" y="287037"/>
            <a:ext cx="10515600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spc="-250" dirty="0">
                <a:latin typeface="Modern Love Caps" pitchFamily="82" charset="0"/>
              </a:rPr>
              <a:t>Advice </a:t>
            </a:r>
            <a:r>
              <a:rPr sz="4800" spc="-35" dirty="0">
                <a:latin typeface="Modern Love Caps" pitchFamily="82" charset="0"/>
              </a:rPr>
              <a:t>from</a:t>
            </a:r>
            <a:r>
              <a:rPr sz="4800" spc="-265" dirty="0">
                <a:latin typeface="Modern Love Caps" pitchFamily="82" charset="0"/>
              </a:rPr>
              <a:t> </a:t>
            </a:r>
            <a:r>
              <a:rPr sz="4800" spc="-375" dirty="0">
                <a:latin typeface="Modern Love Caps" pitchFamily="82" charset="0"/>
              </a:rPr>
              <a:t>a</a:t>
            </a:r>
            <a:r>
              <a:rPr sz="4800" spc="-240" dirty="0">
                <a:latin typeface="Modern Love Caps" pitchFamily="82" charset="0"/>
              </a:rPr>
              <a:t> </a:t>
            </a:r>
            <a:r>
              <a:rPr sz="4800" spc="-10" dirty="0">
                <a:latin typeface="Modern Love Caps" pitchFamily="82" charset="0"/>
              </a:rPr>
              <a:t>Mentor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07010" y="1384871"/>
            <a:ext cx="11777980" cy="5270160"/>
          </a:xfrm>
          <a:prstGeom prst="rect">
            <a:avLst/>
          </a:prstGeom>
        </p:spPr>
        <p:txBody>
          <a:bodyPr vert="horz" wrap="square" lIns="0" tIns="26669" rIns="0" bIns="0" rtlCol="0">
            <a:spAutoFit/>
          </a:bodyPr>
          <a:lstStyle/>
          <a:p>
            <a:pPr marL="12700" marR="5080" indent="457200">
              <a:lnSpc>
                <a:spcPct val="95000"/>
              </a:lnSpc>
              <a:spcBef>
                <a:spcPts val="209"/>
              </a:spcBef>
            </a:pPr>
            <a:r>
              <a:rPr sz="1900" spc="-40" dirty="0">
                <a:latin typeface="Grotesque" panose="020B0504020202020204" pitchFamily="34" charset="0"/>
                <a:cs typeface="Arial"/>
              </a:rPr>
              <a:t>Mentorship</a:t>
            </a:r>
            <a:r>
              <a:rPr sz="1900" spc="-55" dirty="0">
                <a:latin typeface="Grotesque" panose="020B0504020202020204" pitchFamily="34" charset="0"/>
                <a:cs typeface="Arial"/>
              </a:rPr>
              <a:t> </a:t>
            </a:r>
            <a:r>
              <a:rPr sz="1900" spc="-110" dirty="0">
                <a:latin typeface="Grotesque" panose="020B0504020202020204" pitchFamily="34" charset="0"/>
                <a:cs typeface="Arial"/>
              </a:rPr>
              <a:t>is</a:t>
            </a:r>
            <a:r>
              <a:rPr sz="1900" spc="-85" dirty="0">
                <a:latin typeface="Grotesque" panose="020B0504020202020204" pitchFamily="34" charset="0"/>
                <a:cs typeface="Arial"/>
              </a:rPr>
              <a:t> </a:t>
            </a:r>
            <a:r>
              <a:rPr sz="1900" spc="-165" dirty="0">
                <a:latin typeface="Grotesque" panose="020B0504020202020204" pitchFamily="34" charset="0"/>
                <a:cs typeface="Arial"/>
              </a:rPr>
              <a:t>a</a:t>
            </a:r>
            <a:r>
              <a:rPr sz="1900" spc="-80" dirty="0">
                <a:latin typeface="Grotesque" panose="020B0504020202020204" pitchFamily="34" charset="0"/>
                <a:cs typeface="Arial"/>
              </a:rPr>
              <a:t> </a:t>
            </a:r>
            <a:r>
              <a:rPr sz="1900" spc="-25" dirty="0">
                <a:latin typeface="Grotesque" panose="020B0504020202020204" pitchFamily="34" charset="0"/>
                <a:cs typeface="Arial"/>
              </a:rPr>
              <a:t>multitude</a:t>
            </a:r>
            <a:r>
              <a:rPr sz="1900" spc="-45" dirty="0">
                <a:latin typeface="Grotesque" panose="020B0504020202020204" pitchFamily="34" charset="0"/>
                <a:cs typeface="Arial"/>
              </a:rPr>
              <a:t> </a:t>
            </a:r>
            <a:r>
              <a:rPr sz="1900" dirty="0">
                <a:latin typeface="Grotesque" panose="020B0504020202020204" pitchFamily="34" charset="0"/>
                <a:cs typeface="Arial"/>
              </a:rPr>
              <a:t>of</a:t>
            </a:r>
            <a:r>
              <a:rPr sz="1900" spc="-80" dirty="0">
                <a:latin typeface="Grotesque" panose="020B0504020202020204" pitchFamily="34" charset="0"/>
                <a:cs typeface="Arial"/>
              </a:rPr>
              <a:t> roles</a:t>
            </a:r>
            <a:r>
              <a:rPr sz="1900" spc="-70" dirty="0">
                <a:latin typeface="Grotesque" panose="020B0504020202020204" pitchFamily="34" charset="0"/>
                <a:cs typeface="Arial"/>
              </a:rPr>
              <a:t> </a:t>
            </a:r>
            <a:r>
              <a:rPr sz="1900" spc="-105" dirty="0">
                <a:latin typeface="Grotesque" panose="020B0504020202020204" pitchFamily="34" charset="0"/>
                <a:cs typeface="Arial"/>
              </a:rPr>
              <a:t>and</a:t>
            </a:r>
            <a:r>
              <a:rPr sz="1900" spc="-75" dirty="0">
                <a:latin typeface="Grotesque" panose="020B0504020202020204" pitchFamily="34" charset="0"/>
                <a:cs typeface="Arial"/>
              </a:rPr>
              <a:t> </a:t>
            </a:r>
            <a:r>
              <a:rPr sz="1900" spc="-65" dirty="0">
                <a:latin typeface="Grotesque" panose="020B0504020202020204" pitchFamily="34" charset="0"/>
                <a:cs typeface="Arial"/>
              </a:rPr>
              <a:t>responsibilities</a:t>
            </a:r>
            <a:r>
              <a:rPr sz="1900" spc="-45" dirty="0">
                <a:latin typeface="Grotesque" panose="020B0504020202020204" pitchFamily="34" charset="0"/>
                <a:cs typeface="Arial"/>
              </a:rPr>
              <a:t> </a:t>
            </a:r>
            <a:r>
              <a:rPr sz="1900" dirty="0">
                <a:latin typeface="Grotesque" panose="020B0504020202020204" pitchFamily="34" charset="0"/>
                <a:cs typeface="Arial"/>
              </a:rPr>
              <a:t>that</a:t>
            </a:r>
            <a:r>
              <a:rPr sz="1900" spc="-75" dirty="0">
                <a:latin typeface="Grotesque" panose="020B0504020202020204" pitchFamily="34" charset="0"/>
                <a:cs typeface="Arial"/>
              </a:rPr>
              <a:t> </a:t>
            </a:r>
            <a:r>
              <a:rPr sz="1900" spc="-110" dirty="0">
                <a:latin typeface="Grotesque" panose="020B0504020202020204" pitchFamily="34" charset="0"/>
                <a:cs typeface="Arial"/>
              </a:rPr>
              <a:t>enables</a:t>
            </a:r>
            <a:r>
              <a:rPr sz="1900" spc="-60" dirty="0">
                <a:latin typeface="Grotesque" panose="020B0504020202020204" pitchFamily="34" charset="0"/>
                <a:cs typeface="Arial"/>
              </a:rPr>
              <a:t> </a:t>
            </a:r>
            <a:r>
              <a:rPr sz="1900" spc="-30" dirty="0">
                <a:latin typeface="Grotesque" panose="020B0504020202020204" pitchFamily="34" charset="0"/>
                <a:cs typeface="Arial"/>
              </a:rPr>
              <a:t>the</a:t>
            </a:r>
            <a:r>
              <a:rPr sz="1900" spc="-75" dirty="0">
                <a:latin typeface="Grotesque" panose="020B0504020202020204" pitchFamily="34" charset="0"/>
                <a:cs typeface="Arial"/>
              </a:rPr>
              <a:t> </a:t>
            </a:r>
            <a:r>
              <a:rPr sz="1900" spc="-30" dirty="0">
                <a:latin typeface="Grotesque" panose="020B0504020202020204" pitchFamily="34" charset="0"/>
                <a:cs typeface="Arial"/>
              </a:rPr>
              <a:t>mentor</a:t>
            </a:r>
            <a:r>
              <a:rPr sz="1900" spc="-75" dirty="0">
                <a:latin typeface="Grotesque" panose="020B0504020202020204" pitchFamily="34" charset="0"/>
                <a:cs typeface="Arial"/>
              </a:rPr>
              <a:t> </a:t>
            </a:r>
            <a:r>
              <a:rPr sz="1900" dirty="0">
                <a:latin typeface="Grotesque" panose="020B0504020202020204" pitchFamily="34" charset="0"/>
                <a:cs typeface="Arial"/>
              </a:rPr>
              <a:t>to</a:t>
            </a:r>
            <a:r>
              <a:rPr sz="1900" spc="-80" dirty="0">
                <a:latin typeface="Grotesque" panose="020B0504020202020204" pitchFamily="34" charset="0"/>
                <a:cs typeface="Arial"/>
              </a:rPr>
              <a:t> </a:t>
            </a:r>
            <a:r>
              <a:rPr sz="1900" spc="-90" dirty="0">
                <a:latin typeface="Grotesque" panose="020B0504020202020204" pitchFamily="34" charset="0"/>
                <a:cs typeface="Arial"/>
              </a:rPr>
              <a:t>guide,</a:t>
            </a:r>
            <a:r>
              <a:rPr sz="1900" spc="-55" dirty="0">
                <a:latin typeface="Grotesque" panose="020B0504020202020204" pitchFamily="34" charset="0"/>
                <a:cs typeface="Arial"/>
              </a:rPr>
              <a:t> </a:t>
            </a:r>
            <a:r>
              <a:rPr sz="1900" spc="-75" dirty="0">
                <a:latin typeface="Grotesque" panose="020B0504020202020204" pitchFamily="34" charset="0"/>
                <a:cs typeface="Arial"/>
              </a:rPr>
              <a:t>teach,</a:t>
            </a:r>
            <a:r>
              <a:rPr sz="1900" spc="-65" dirty="0">
                <a:latin typeface="Grotesque" panose="020B0504020202020204" pitchFamily="34" charset="0"/>
                <a:cs typeface="Arial"/>
              </a:rPr>
              <a:t> </a:t>
            </a:r>
            <a:r>
              <a:rPr sz="1900" spc="-75" dirty="0">
                <a:latin typeface="Grotesque" panose="020B0504020202020204" pitchFamily="34" charset="0"/>
                <a:cs typeface="Arial"/>
              </a:rPr>
              <a:t>aid,</a:t>
            </a:r>
            <a:r>
              <a:rPr sz="1900" spc="-70" dirty="0">
                <a:latin typeface="Grotesque" panose="020B0504020202020204" pitchFamily="34" charset="0"/>
                <a:cs typeface="Arial"/>
              </a:rPr>
              <a:t> </a:t>
            </a:r>
            <a:r>
              <a:rPr sz="1900" spc="-105" dirty="0">
                <a:latin typeface="Grotesque" panose="020B0504020202020204" pitchFamily="34" charset="0"/>
                <a:cs typeface="Arial"/>
              </a:rPr>
              <a:t>and</a:t>
            </a:r>
            <a:r>
              <a:rPr sz="1900" spc="-75" dirty="0">
                <a:latin typeface="Grotesque" panose="020B0504020202020204" pitchFamily="34" charset="0"/>
                <a:cs typeface="Arial"/>
              </a:rPr>
              <a:t> </a:t>
            </a:r>
            <a:r>
              <a:rPr sz="1900" spc="-120" dirty="0">
                <a:latin typeface="Grotesque" panose="020B0504020202020204" pitchFamily="34" charset="0"/>
                <a:cs typeface="Arial"/>
              </a:rPr>
              <a:t>assist</a:t>
            </a:r>
            <a:r>
              <a:rPr sz="1900" spc="-95" dirty="0">
                <a:latin typeface="Grotesque" panose="020B0504020202020204" pitchFamily="34" charset="0"/>
                <a:cs typeface="Arial"/>
              </a:rPr>
              <a:t> </a:t>
            </a:r>
            <a:r>
              <a:rPr sz="1900" spc="-10" dirty="0">
                <a:latin typeface="Grotesque" panose="020B0504020202020204" pitchFamily="34" charset="0"/>
                <a:cs typeface="Arial"/>
              </a:rPr>
              <a:t>their </a:t>
            </a:r>
            <a:r>
              <a:rPr sz="1900" spc="-65" dirty="0">
                <a:latin typeface="Grotesque" panose="020B0504020202020204" pitchFamily="34" charset="0"/>
                <a:cs typeface="Arial"/>
              </a:rPr>
              <a:t>mentee</a:t>
            </a:r>
            <a:r>
              <a:rPr sz="1900" spc="-80" dirty="0">
                <a:latin typeface="Grotesque" panose="020B0504020202020204" pitchFamily="34" charset="0"/>
                <a:cs typeface="Arial"/>
              </a:rPr>
              <a:t> </a:t>
            </a:r>
            <a:r>
              <a:rPr sz="1900" spc="-20" dirty="0">
                <a:latin typeface="Grotesque" panose="020B0504020202020204" pitchFamily="34" charset="0"/>
                <a:cs typeface="Arial"/>
              </a:rPr>
              <a:t>in</a:t>
            </a:r>
            <a:r>
              <a:rPr sz="1900" spc="-75" dirty="0">
                <a:latin typeface="Grotesque" panose="020B0504020202020204" pitchFamily="34" charset="0"/>
                <a:cs typeface="Arial"/>
              </a:rPr>
              <a:t> </a:t>
            </a:r>
            <a:r>
              <a:rPr sz="1900" spc="-70" dirty="0">
                <a:latin typeface="Grotesque" panose="020B0504020202020204" pitchFamily="34" charset="0"/>
                <a:cs typeface="Arial"/>
              </a:rPr>
              <a:t>preparing</a:t>
            </a:r>
            <a:r>
              <a:rPr sz="1900" spc="-65" dirty="0">
                <a:latin typeface="Grotesque" panose="020B0504020202020204" pitchFamily="34" charset="0"/>
                <a:cs typeface="Arial"/>
              </a:rPr>
              <a:t> </a:t>
            </a:r>
            <a:r>
              <a:rPr sz="1900" dirty="0">
                <a:latin typeface="Grotesque" panose="020B0504020202020204" pitchFamily="34" charset="0"/>
                <a:cs typeface="Arial"/>
              </a:rPr>
              <a:t>for</a:t>
            </a:r>
            <a:r>
              <a:rPr sz="1900" spc="-95" dirty="0">
                <a:latin typeface="Grotesque" panose="020B0504020202020204" pitchFamily="34" charset="0"/>
                <a:cs typeface="Arial"/>
              </a:rPr>
              <a:t> </a:t>
            </a:r>
            <a:r>
              <a:rPr sz="1900" spc="-10" dirty="0">
                <a:latin typeface="Grotesque" panose="020B0504020202020204" pitchFamily="34" charset="0"/>
                <a:cs typeface="Arial"/>
              </a:rPr>
              <a:t>their</a:t>
            </a:r>
            <a:r>
              <a:rPr sz="1900" spc="-80" dirty="0">
                <a:latin typeface="Grotesque" panose="020B0504020202020204" pitchFamily="34" charset="0"/>
                <a:cs typeface="Arial"/>
              </a:rPr>
              <a:t> </a:t>
            </a:r>
            <a:r>
              <a:rPr sz="1900" spc="-70" dirty="0">
                <a:latin typeface="Grotesque" panose="020B0504020202020204" pitchFamily="34" charset="0"/>
                <a:cs typeface="Arial"/>
              </a:rPr>
              <a:t>study</a:t>
            </a:r>
            <a:r>
              <a:rPr sz="1900" spc="-85" dirty="0">
                <a:latin typeface="Grotesque" panose="020B0504020202020204" pitchFamily="34" charset="0"/>
                <a:cs typeface="Arial"/>
              </a:rPr>
              <a:t> </a:t>
            </a:r>
            <a:r>
              <a:rPr sz="1900" spc="-80" dirty="0">
                <a:latin typeface="Grotesque" panose="020B0504020202020204" pitchFamily="34" charset="0"/>
                <a:cs typeface="Arial"/>
              </a:rPr>
              <a:t>abroad</a:t>
            </a:r>
            <a:r>
              <a:rPr sz="1900" spc="-65" dirty="0">
                <a:latin typeface="Grotesque" panose="020B0504020202020204" pitchFamily="34" charset="0"/>
                <a:cs typeface="Arial"/>
              </a:rPr>
              <a:t> </a:t>
            </a:r>
            <a:r>
              <a:rPr sz="1900" spc="-85" dirty="0">
                <a:latin typeface="Grotesque" panose="020B0504020202020204" pitchFamily="34" charset="0"/>
                <a:cs typeface="Arial"/>
              </a:rPr>
              <a:t>experience.</a:t>
            </a:r>
            <a:r>
              <a:rPr sz="1900" spc="-75" dirty="0">
                <a:latin typeface="Grotesque" panose="020B0504020202020204" pitchFamily="34" charset="0"/>
                <a:cs typeface="Arial"/>
              </a:rPr>
              <a:t> </a:t>
            </a:r>
            <a:r>
              <a:rPr sz="1900" spc="-204" dirty="0">
                <a:latin typeface="Grotesque" panose="020B0504020202020204" pitchFamily="34" charset="0"/>
                <a:cs typeface="Arial"/>
              </a:rPr>
              <a:t>As</a:t>
            </a:r>
            <a:r>
              <a:rPr sz="1900" spc="-85" dirty="0">
                <a:latin typeface="Grotesque" panose="020B0504020202020204" pitchFamily="34" charset="0"/>
                <a:cs typeface="Arial"/>
              </a:rPr>
              <a:t> </a:t>
            </a:r>
            <a:r>
              <a:rPr sz="1900" spc="-165" dirty="0">
                <a:latin typeface="Grotesque" panose="020B0504020202020204" pitchFamily="34" charset="0"/>
                <a:cs typeface="Arial"/>
              </a:rPr>
              <a:t>a</a:t>
            </a:r>
            <a:r>
              <a:rPr sz="1900" spc="-85" dirty="0">
                <a:latin typeface="Grotesque" panose="020B0504020202020204" pitchFamily="34" charset="0"/>
                <a:cs typeface="Arial"/>
              </a:rPr>
              <a:t> </a:t>
            </a:r>
            <a:r>
              <a:rPr sz="1900" spc="-40" dirty="0">
                <a:latin typeface="Grotesque" panose="020B0504020202020204" pitchFamily="34" charset="0"/>
                <a:cs typeface="Arial"/>
              </a:rPr>
              <a:t>mentor,</a:t>
            </a:r>
            <a:r>
              <a:rPr sz="1900" spc="-65" dirty="0">
                <a:latin typeface="Grotesque" panose="020B0504020202020204" pitchFamily="34" charset="0"/>
                <a:cs typeface="Arial"/>
              </a:rPr>
              <a:t> </a:t>
            </a:r>
            <a:r>
              <a:rPr sz="1900" spc="-80" dirty="0">
                <a:latin typeface="Grotesque" panose="020B0504020202020204" pitchFamily="34" charset="0"/>
                <a:cs typeface="Arial"/>
              </a:rPr>
              <a:t>you </a:t>
            </a:r>
            <a:r>
              <a:rPr sz="1900" spc="-90" dirty="0">
                <a:latin typeface="Grotesque" panose="020B0504020202020204" pitchFamily="34" charset="0"/>
                <a:cs typeface="Arial"/>
              </a:rPr>
              <a:t>are</a:t>
            </a:r>
            <a:r>
              <a:rPr sz="1900" spc="-85" dirty="0">
                <a:latin typeface="Grotesque" panose="020B0504020202020204" pitchFamily="34" charset="0"/>
                <a:cs typeface="Arial"/>
              </a:rPr>
              <a:t> </a:t>
            </a:r>
            <a:r>
              <a:rPr sz="1900" spc="-65" dirty="0">
                <a:latin typeface="Grotesque" panose="020B0504020202020204" pitchFamily="34" charset="0"/>
                <a:cs typeface="Arial"/>
              </a:rPr>
              <a:t>provided</a:t>
            </a:r>
            <a:r>
              <a:rPr sz="1900" spc="-45" dirty="0">
                <a:latin typeface="Grotesque" panose="020B0504020202020204" pitchFamily="34" charset="0"/>
                <a:cs typeface="Arial"/>
              </a:rPr>
              <a:t> </a:t>
            </a:r>
            <a:r>
              <a:rPr sz="1900" dirty="0">
                <a:latin typeface="Grotesque" panose="020B0504020202020204" pitchFamily="34" charset="0"/>
                <a:cs typeface="Arial"/>
              </a:rPr>
              <a:t>with</a:t>
            </a:r>
            <a:r>
              <a:rPr sz="1900" spc="-75" dirty="0">
                <a:latin typeface="Grotesque" panose="020B0504020202020204" pitchFamily="34" charset="0"/>
                <a:cs typeface="Arial"/>
              </a:rPr>
              <a:t> </a:t>
            </a:r>
            <a:r>
              <a:rPr sz="1900" spc="-30" dirty="0">
                <a:latin typeface="Grotesque" panose="020B0504020202020204" pitchFamily="34" charset="0"/>
                <a:cs typeface="Arial"/>
              </a:rPr>
              <a:t>the</a:t>
            </a:r>
            <a:r>
              <a:rPr sz="1900" spc="-80" dirty="0">
                <a:latin typeface="Grotesque" panose="020B0504020202020204" pitchFamily="34" charset="0"/>
                <a:cs typeface="Arial"/>
              </a:rPr>
              <a:t> </a:t>
            </a:r>
            <a:r>
              <a:rPr sz="1900" spc="-25" dirty="0">
                <a:latin typeface="Grotesque" panose="020B0504020202020204" pitchFamily="34" charset="0"/>
                <a:cs typeface="Arial"/>
              </a:rPr>
              <a:t>opportunity</a:t>
            </a:r>
            <a:r>
              <a:rPr sz="1900" spc="-50" dirty="0">
                <a:latin typeface="Grotesque" panose="020B0504020202020204" pitchFamily="34" charset="0"/>
                <a:cs typeface="Arial"/>
              </a:rPr>
              <a:t> </a:t>
            </a:r>
            <a:r>
              <a:rPr sz="1900" dirty="0">
                <a:latin typeface="Grotesque" panose="020B0504020202020204" pitchFamily="34" charset="0"/>
                <a:cs typeface="Arial"/>
              </a:rPr>
              <a:t>to</a:t>
            </a:r>
            <a:r>
              <a:rPr sz="1900" spc="-85" dirty="0">
                <a:latin typeface="Grotesque" panose="020B0504020202020204" pitchFamily="34" charset="0"/>
                <a:cs typeface="Arial"/>
              </a:rPr>
              <a:t> </a:t>
            </a:r>
            <a:r>
              <a:rPr sz="1900" spc="-10" dirty="0">
                <a:latin typeface="Grotesque" panose="020B0504020202020204" pitchFamily="34" charset="0"/>
                <a:cs typeface="Arial"/>
              </a:rPr>
              <a:t>not</a:t>
            </a:r>
            <a:r>
              <a:rPr sz="1900" spc="-90" dirty="0">
                <a:latin typeface="Grotesque" panose="020B0504020202020204" pitchFamily="34" charset="0"/>
                <a:cs typeface="Arial"/>
              </a:rPr>
              <a:t> </a:t>
            </a:r>
            <a:r>
              <a:rPr sz="1900" spc="-20" dirty="0">
                <a:latin typeface="Grotesque" panose="020B0504020202020204" pitchFamily="34" charset="0"/>
                <a:cs typeface="Arial"/>
              </a:rPr>
              <a:t>only </a:t>
            </a:r>
            <a:r>
              <a:rPr sz="1900" spc="-110" dirty="0">
                <a:latin typeface="Grotesque" panose="020B0504020202020204" pitchFamily="34" charset="0"/>
                <a:cs typeface="Arial"/>
              </a:rPr>
              <a:t>share</a:t>
            </a:r>
            <a:r>
              <a:rPr sz="1900" spc="-85" dirty="0">
                <a:latin typeface="Grotesque" panose="020B0504020202020204" pitchFamily="34" charset="0"/>
                <a:cs typeface="Arial"/>
              </a:rPr>
              <a:t> </a:t>
            </a:r>
            <a:r>
              <a:rPr sz="1900" spc="-60" dirty="0">
                <a:latin typeface="Grotesque" panose="020B0504020202020204" pitchFamily="34" charset="0"/>
                <a:cs typeface="Arial"/>
              </a:rPr>
              <a:t>your</a:t>
            </a:r>
            <a:r>
              <a:rPr sz="1900" spc="-90" dirty="0">
                <a:latin typeface="Grotesque" panose="020B0504020202020204" pitchFamily="34" charset="0"/>
                <a:cs typeface="Arial"/>
              </a:rPr>
              <a:t> </a:t>
            </a:r>
            <a:r>
              <a:rPr sz="1900" spc="-80" dirty="0">
                <a:latin typeface="Grotesque" panose="020B0504020202020204" pitchFamily="34" charset="0"/>
                <a:cs typeface="Arial"/>
              </a:rPr>
              <a:t>global</a:t>
            </a:r>
            <a:r>
              <a:rPr sz="1900" spc="-55" dirty="0">
                <a:latin typeface="Grotesque" panose="020B0504020202020204" pitchFamily="34" charset="0"/>
                <a:cs typeface="Arial"/>
              </a:rPr>
              <a:t> </a:t>
            </a:r>
            <a:r>
              <a:rPr sz="1900" spc="-85" dirty="0">
                <a:latin typeface="Grotesque" panose="020B0504020202020204" pitchFamily="34" charset="0"/>
                <a:cs typeface="Arial"/>
              </a:rPr>
              <a:t>experience,</a:t>
            </a:r>
            <a:r>
              <a:rPr sz="1900" spc="-65" dirty="0">
                <a:latin typeface="Grotesque" panose="020B0504020202020204" pitchFamily="34" charset="0"/>
                <a:cs typeface="Arial"/>
              </a:rPr>
              <a:t> </a:t>
            </a:r>
            <a:r>
              <a:rPr sz="1900" spc="-10" dirty="0">
                <a:latin typeface="Grotesque" panose="020B0504020202020204" pitchFamily="34" charset="0"/>
                <a:cs typeface="Arial"/>
              </a:rPr>
              <a:t>but</a:t>
            </a:r>
            <a:r>
              <a:rPr sz="1900" spc="-85" dirty="0">
                <a:latin typeface="Grotesque" panose="020B0504020202020204" pitchFamily="34" charset="0"/>
                <a:cs typeface="Arial"/>
              </a:rPr>
              <a:t> </a:t>
            </a:r>
            <a:r>
              <a:rPr sz="1900" dirty="0">
                <a:latin typeface="Grotesque" panose="020B0504020202020204" pitchFamily="34" charset="0"/>
                <a:cs typeface="Arial"/>
              </a:rPr>
              <a:t>to</a:t>
            </a:r>
            <a:r>
              <a:rPr sz="1900" spc="-90" dirty="0">
                <a:latin typeface="Grotesque" panose="020B0504020202020204" pitchFamily="34" charset="0"/>
                <a:cs typeface="Arial"/>
              </a:rPr>
              <a:t> </a:t>
            </a:r>
            <a:r>
              <a:rPr sz="1900" spc="-30" dirty="0">
                <a:latin typeface="Grotesque" panose="020B0504020202020204" pitchFamily="34" charset="0"/>
                <a:cs typeface="Arial"/>
              </a:rPr>
              <a:t>reflect</a:t>
            </a:r>
            <a:r>
              <a:rPr sz="1900" spc="-75" dirty="0">
                <a:latin typeface="Grotesque" panose="020B0504020202020204" pitchFamily="34" charset="0"/>
                <a:cs typeface="Arial"/>
              </a:rPr>
              <a:t> </a:t>
            </a:r>
            <a:r>
              <a:rPr sz="1900" spc="-70" dirty="0">
                <a:latin typeface="Grotesque" panose="020B0504020202020204" pitchFamily="34" charset="0"/>
                <a:cs typeface="Arial"/>
              </a:rPr>
              <a:t>on</a:t>
            </a:r>
            <a:r>
              <a:rPr sz="1900" spc="-75" dirty="0">
                <a:latin typeface="Grotesque" panose="020B0504020202020204" pitchFamily="34" charset="0"/>
                <a:cs typeface="Arial"/>
              </a:rPr>
              <a:t> </a:t>
            </a:r>
            <a:r>
              <a:rPr sz="1900" spc="55" dirty="0">
                <a:latin typeface="Grotesque" panose="020B0504020202020204" pitchFamily="34" charset="0"/>
                <a:cs typeface="Arial"/>
              </a:rPr>
              <a:t>it</a:t>
            </a:r>
            <a:r>
              <a:rPr sz="1900" spc="-80" dirty="0">
                <a:latin typeface="Grotesque" panose="020B0504020202020204" pitchFamily="34" charset="0"/>
                <a:cs typeface="Arial"/>
              </a:rPr>
              <a:t> </a:t>
            </a:r>
            <a:r>
              <a:rPr sz="1900" spc="-190" dirty="0">
                <a:latin typeface="Grotesque" panose="020B0504020202020204" pitchFamily="34" charset="0"/>
                <a:cs typeface="Arial"/>
              </a:rPr>
              <a:t>as</a:t>
            </a:r>
            <a:r>
              <a:rPr sz="1900" spc="-100" dirty="0">
                <a:latin typeface="Grotesque" panose="020B0504020202020204" pitchFamily="34" charset="0"/>
                <a:cs typeface="Arial"/>
              </a:rPr>
              <a:t> </a:t>
            </a:r>
            <a:r>
              <a:rPr sz="1900" spc="-45" dirty="0">
                <a:latin typeface="Grotesque" panose="020B0504020202020204" pitchFamily="34" charset="0"/>
                <a:cs typeface="Arial"/>
              </a:rPr>
              <a:t>well.</a:t>
            </a:r>
            <a:r>
              <a:rPr sz="1900" spc="-75" dirty="0">
                <a:latin typeface="Grotesque" panose="020B0504020202020204" pitchFamily="34" charset="0"/>
                <a:cs typeface="Arial"/>
              </a:rPr>
              <a:t> </a:t>
            </a:r>
            <a:r>
              <a:rPr sz="1900" spc="-130" dirty="0">
                <a:latin typeface="Grotesque" panose="020B0504020202020204" pitchFamily="34" charset="0"/>
                <a:cs typeface="Arial"/>
              </a:rPr>
              <a:t>This</a:t>
            </a:r>
            <a:r>
              <a:rPr sz="1900" spc="-85" dirty="0">
                <a:latin typeface="Grotesque" panose="020B0504020202020204" pitchFamily="34" charset="0"/>
                <a:cs typeface="Arial"/>
              </a:rPr>
              <a:t> </a:t>
            </a:r>
            <a:r>
              <a:rPr sz="1900" spc="-120" dirty="0">
                <a:latin typeface="Grotesque" panose="020B0504020202020204" pitchFamily="34" charset="0"/>
                <a:cs typeface="Arial"/>
              </a:rPr>
              <a:t>becomes</a:t>
            </a:r>
            <a:r>
              <a:rPr sz="1900" spc="-90" dirty="0">
                <a:latin typeface="Grotesque" panose="020B0504020202020204" pitchFamily="34" charset="0"/>
                <a:cs typeface="Arial"/>
              </a:rPr>
              <a:t> </a:t>
            </a:r>
            <a:r>
              <a:rPr sz="1900" spc="-114" dirty="0">
                <a:latin typeface="Grotesque" panose="020B0504020202020204" pitchFamily="34" charset="0"/>
                <a:cs typeface="Arial"/>
              </a:rPr>
              <a:t>an</a:t>
            </a:r>
            <a:r>
              <a:rPr sz="1900" spc="-75" dirty="0">
                <a:latin typeface="Grotesque" panose="020B0504020202020204" pitchFamily="34" charset="0"/>
                <a:cs typeface="Arial"/>
              </a:rPr>
              <a:t> </a:t>
            </a:r>
            <a:r>
              <a:rPr sz="1900" spc="-60" dirty="0">
                <a:latin typeface="Grotesque" panose="020B0504020202020204" pitchFamily="34" charset="0"/>
                <a:cs typeface="Arial"/>
              </a:rPr>
              <a:t>enlightening</a:t>
            </a:r>
            <a:r>
              <a:rPr sz="1900" spc="-35" dirty="0">
                <a:latin typeface="Grotesque" panose="020B0504020202020204" pitchFamily="34" charset="0"/>
                <a:cs typeface="Arial"/>
              </a:rPr>
              <a:t> </a:t>
            </a:r>
            <a:r>
              <a:rPr sz="1900" spc="-85" dirty="0">
                <a:latin typeface="Grotesque" panose="020B0504020202020204" pitchFamily="34" charset="0"/>
                <a:cs typeface="Arial"/>
              </a:rPr>
              <a:t>experience</a:t>
            </a:r>
            <a:r>
              <a:rPr sz="1900" spc="-50" dirty="0">
                <a:latin typeface="Grotesque" panose="020B0504020202020204" pitchFamily="34" charset="0"/>
                <a:cs typeface="Arial"/>
              </a:rPr>
              <a:t> </a:t>
            </a:r>
            <a:r>
              <a:rPr sz="1900" dirty="0">
                <a:latin typeface="Grotesque" panose="020B0504020202020204" pitchFamily="34" charset="0"/>
                <a:cs typeface="Arial"/>
              </a:rPr>
              <a:t>for</a:t>
            </a:r>
            <a:r>
              <a:rPr sz="1900" spc="-95" dirty="0">
                <a:latin typeface="Grotesque" panose="020B0504020202020204" pitchFamily="34" charset="0"/>
                <a:cs typeface="Arial"/>
              </a:rPr>
              <a:t> </a:t>
            </a:r>
            <a:r>
              <a:rPr sz="1900" spc="-55" dirty="0">
                <a:latin typeface="Grotesque" panose="020B0504020202020204" pitchFamily="34" charset="0"/>
                <a:cs typeface="Arial"/>
              </a:rPr>
              <a:t>your</a:t>
            </a:r>
            <a:r>
              <a:rPr sz="1900" spc="-85" dirty="0">
                <a:latin typeface="Grotesque" panose="020B0504020202020204" pitchFamily="34" charset="0"/>
                <a:cs typeface="Arial"/>
              </a:rPr>
              <a:t> </a:t>
            </a:r>
            <a:r>
              <a:rPr sz="1900" spc="-65" dirty="0">
                <a:latin typeface="Grotesque" panose="020B0504020202020204" pitchFamily="34" charset="0"/>
                <a:cs typeface="Arial"/>
              </a:rPr>
              <a:t>mentee</a:t>
            </a:r>
            <a:r>
              <a:rPr sz="1900" spc="-80" dirty="0">
                <a:latin typeface="Grotesque" panose="020B0504020202020204" pitchFamily="34" charset="0"/>
                <a:cs typeface="Arial"/>
              </a:rPr>
              <a:t> </a:t>
            </a:r>
            <a:r>
              <a:rPr sz="1900" spc="-190" dirty="0">
                <a:latin typeface="Grotesque" panose="020B0504020202020204" pitchFamily="34" charset="0"/>
                <a:cs typeface="Arial"/>
              </a:rPr>
              <a:t>as</a:t>
            </a:r>
            <a:r>
              <a:rPr sz="1900" spc="-95" dirty="0">
                <a:latin typeface="Grotesque" panose="020B0504020202020204" pitchFamily="34" charset="0"/>
                <a:cs typeface="Arial"/>
              </a:rPr>
              <a:t> </a:t>
            </a:r>
            <a:r>
              <a:rPr sz="1900" spc="-25" dirty="0">
                <a:latin typeface="Grotesque" panose="020B0504020202020204" pitchFamily="34" charset="0"/>
                <a:cs typeface="Arial"/>
              </a:rPr>
              <a:t>she </a:t>
            </a:r>
            <a:r>
              <a:rPr sz="1900" spc="-95" dirty="0">
                <a:latin typeface="Grotesque" panose="020B0504020202020204" pitchFamily="34" charset="0"/>
                <a:cs typeface="Arial"/>
              </a:rPr>
              <a:t>prepares</a:t>
            </a:r>
            <a:r>
              <a:rPr sz="1900" spc="-75" dirty="0">
                <a:latin typeface="Grotesque" panose="020B0504020202020204" pitchFamily="34" charset="0"/>
                <a:cs typeface="Arial"/>
              </a:rPr>
              <a:t> </a:t>
            </a:r>
            <a:r>
              <a:rPr sz="1900" dirty="0">
                <a:latin typeface="Grotesque" panose="020B0504020202020204" pitchFamily="34" charset="0"/>
                <a:cs typeface="Arial"/>
              </a:rPr>
              <a:t>to</a:t>
            </a:r>
            <a:r>
              <a:rPr sz="1900" spc="-80" dirty="0">
                <a:latin typeface="Grotesque" panose="020B0504020202020204" pitchFamily="34" charset="0"/>
                <a:cs typeface="Arial"/>
              </a:rPr>
              <a:t> </a:t>
            </a:r>
            <a:r>
              <a:rPr sz="1900" spc="-75" dirty="0">
                <a:latin typeface="Grotesque" panose="020B0504020202020204" pitchFamily="34" charset="0"/>
                <a:cs typeface="Arial"/>
              </a:rPr>
              <a:t>step</a:t>
            </a:r>
            <a:r>
              <a:rPr sz="1900" spc="-85" dirty="0">
                <a:latin typeface="Grotesque" panose="020B0504020202020204" pitchFamily="34" charset="0"/>
                <a:cs typeface="Arial"/>
              </a:rPr>
              <a:t> </a:t>
            </a:r>
            <a:r>
              <a:rPr sz="1900" dirty="0">
                <a:latin typeface="Grotesque" panose="020B0504020202020204" pitchFamily="34" charset="0"/>
                <a:cs typeface="Arial"/>
              </a:rPr>
              <a:t>into</a:t>
            </a:r>
            <a:r>
              <a:rPr sz="1900" spc="-80" dirty="0">
                <a:latin typeface="Grotesque" panose="020B0504020202020204" pitchFamily="34" charset="0"/>
                <a:cs typeface="Arial"/>
              </a:rPr>
              <a:t> </a:t>
            </a:r>
            <a:r>
              <a:rPr sz="1900" spc="-65" dirty="0">
                <a:latin typeface="Grotesque" panose="020B0504020202020204" pitchFamily="34" charset="0"/>
                <a:cs typeface="Arial"/>
              </a:rPr>
              <a:t>her </a:t>
            </a:r>
            <a:r>
              <a:rPr sz="1900" spc="-50" dirty="0">
                <a:latin typeface="Grotesque" panose="020B0504020202020204" pitchFamily="34" charset="0"/>
                <a:cs typeface="Arial"/>
              </a:rPr>
              <a:t>own</a:t>
            </a:r>
            <a:r>
              <a:rPr sz="1900" spc="-85" dirty="0">
                <a:latin typeface="Grotesque" panose="020B0504020202020204" pitchFamily="34" charset="0"/>
                <a:cs typeface="Arial"/>
              </a:rPr>
              <a:t> </a:t>
            </a:r>
            <a:r>
              <a:rPr sz="1900" spc="-80" dirty="0">
                <a:latin typeface="Grotesque" panose="020B0504020202020204" pitchFamily="34" charset="0"/>
                <a:cs typeface="Arial"/>
              </a:rPr>
              <a:t>global</a:t>
            </a:r>
            <a:r>
              <a:rPr sz="1900" spc="-60" dirty="0">
                <a:latin typeface="Grotesque" panose="020B0504020202020204" pitchFamily="34" charset="0"/>
                <a:cs typeface="Arial"/>
              </a:rPr>
              <a:t> </a:t>
            </a:r>
            <a:r>
              <a:rPr sz="1900" spc="-85" dirty="0">
                <a:latin typeface="Grotesque" panose="020B0504020202020204" pitchFamily="34" charset="0"/>
                <a:cs typeface="Arial"/>
              </a:rPr>
              <a:t>experience</a:t>
            </a:r>
            <a:r>
              <a:rPr sz="1900" spc="-45" dirty="0">
                <a:latin typeface="Grotesque" panose="020B0504020202020204" pitchFamily="34" charset="0"/>
                <a:cs typeface="Arial"/>
              </a:rPr>
              <a:t> </a:t>
            </a:r>
            <a:r>
              <a:rPr sz="1900" spc="-30" dirty="0">
                <a:latin typeface="Grotesque" panose="020B0504020202020204" pitchFamily="34" charset="0"/>
                <a:cs typeface="Arial"/>
              </a:rPr>
              <a:t>in</a:t>
            </a:r>
            <a:r>
              <a:rPr sz="1900" spc="-80" dirty="0">
                <a:latin typeface="Grotesque" panose="020B0504020202020204" pitchFamily="34" charset="0"/>
                <a:cs typeface="Arial"/>
              </a:rPr>
              <a:t> </a:t>
            </a:r>
            <a:r>
              <a:rPr sz="1900" spc="-165" dirty="0">
                <a:latin typeface="Grotesque" panose="020B0504020202020204" pitchFamily="34" charset="0"/>
                <a:cs typeface="Arial"/>
              </a:rPr>
              <a:t>a</a:t>
            </a:r>
            <a:r>
              <a:rPr sz="1900" spc="-75" dirty="0">
                <a:latin typeface="Grotesque" panose="020B0504020202020204" pitchFamily="34" charset="0"/>
                <a:cs typeface="Arial"/>
              </a:rPr>
              <a:t> </a:t>
            </a:r>
            <a:r>
              <a:rPr sz="1900" spc="-80" dirty="0">
                <a:latin typeface="Grotesque" panose="020B0504020202020204" pitchFamily="34" charset="0"/>
                <a:cs typeface="Arial"/>
              </a:rPr>
              <a:t>new</a:t>
            </a:r>
            <a:r>
              <a:rPr sz="1900" spc="-75" dirty="0">
                <a:latin typeface="Grotesque" panose="020B0504020202020204" pitchFamily="34" charset="0"/>
                <a:cs typeface="Arial"/>
              </a:rPr>
              <a:t> host</a:t>
            </a:r>
            <a:r>
              <a:rPr sz="1900" spc="-85" dirty="0">
                <a:latin typeface="Grotesque" panose="020B0504020202020204" pitchFamily="34" charset="0"/>
                <a:cs typeface="Arial"/>
              </a:rPr>
              <a:t> </a:t>
            </a:r>
            <a:r>
              <a:rPr sz="1900" spc="-55" dirty="0">
                <a:latin typeface="Grotesque" panose="020B0504020202020204" pitchFamily="34" charset="0"/>
                <a:cs typeface="Arial"/>
              </a:rPr>
              <a:t>country.</a:t>
            </a:r>
            <a:r>
              <a:rPr sz="1900" spc="-75" dirty="0">
                <a:latin typeface="Grotesque" panose="020B0504020202020204" pitchFamily="34" charset="0"/>
                <a:cs typeface="Arial"/>
              </a:rPr>
              <a:t> </a:t>
            </a:r>
            <a:r>
              <a:rPr sz="1900" spc="-185" dirty="0">
                <a:latin typeface="Grotesque" panose="020B0504020202020204" pitchFamily="34" charset="0"/>
                <a:cs typeface="Arial"/>
              </a:rPr>
              <a:t>A</a:t>
            </a:r>
            <a:r>
              <a:rPr sz="1900" spc="-85" dirty="0">
                <a:latin typeface="Grotesque" panose="020B0504020202020204" pitchFamily="34" charset="0"/>
                <a:cs typeface="Arial"/>
              </a:rPr>
              <a:t> </a:t>
            </a:r>
            <a:r>
              <a:rPr sz="1900" spc="-40" dirty="0">
                <a:latin typeface="Grotesque" panose="020B0504020202020204" pitchFamily="34" charset="0"/>
                <a:cs typeface="Arial"/>
              </a:rPr>
              <a:t>mentor</a:t>
            </a:r>
            <a:r>
              <a:rPr sz="1900" spc="-85" dirty="0">
                <a:latin typeface="Grotesque" panose="020B0504020202020204" pitchFamily="34" charset="0"/>
                <a:cs typeface="Arial"/>
              </a:rPr>
              <a:t> </a:t>
            </a:r>
            <a:r>
              <a:rPr sz="1900" spc="-125" dirty="0">
                <a:latin typeface="Grotesque" panose="020B0504020202020204" pitchFamily="34" charset="0"/>
                <a:cs typeface="Arial"/>
              </a:rPr>
              <a:t>does</a:t>
            </a:r>
            <a:r>
              <a:rPr sz="1900" spc="-75" dirty="0">
                <a:latin typeface="Grotesque" panose="020B0504020202020204" pitchFamily="34" charset="0"/>
                <a:cs typeface="Arial"/>
              </a:rPr>
              <a:t> </a:t>
            </a:r>
            <a:r>
              <a:rPr sz="1900" spc="-10" dirty="0">
                <a:latin typeface="Grotesque" panose="020B0504020202020204" pitchFamily="34" charset="0"/>
                <a:cs typeface="Arial"/>
              </a:rPr>
              <a:t>not</a:t>
            </a:r>
            <a:r>
              <a:rPr sz="1900" spc="-85" dirty="0">
                <a:latin typeface="Grotesque" panose="020B0504020202020204" pitchFamily="34" charset="0"/>
                <a:cs typeface="Arial"/>
              </a:rPr>
              <a:t> </a:t>
            </a:r>
            <a:r>
              <a:rPr sz="1900" spc="-65" dirty="0">
                <a:latin typeface="Grotesque" panose="020B0504020202020204" pitchFamily="34" charset="0"/>
                <a:cs typeface="Arial"/>
              </a:rPr>
              <a:t>only</a:t>
            </a:r>
            <a:r>
              <a:rPr sz="1900" spc="-70" dirty="0">
                <a:latin typeface="Grotesque" panose="020B0504020202020204" pitchFamily="34" charset="0"/>
                <a:cs typeface="Arial"/>
              </a:rPr>
              <a:t> </a:t>
            </a:r>
            <a:r>
              <a:rPr sz="1900" spc="-75" dirty="0">
                <a:latin typeface="Grotesque" panose="020B0504020202020204" pitchFamily="34" charset="0"/>
                <a:cs typeface="Arial"/>
              </a:rPr>
              <a:t>take</a:t>
            </a:r>
            <a:r>
              <a:rPr sz="1900" spc="-80" dirty="0">
                <a:latin typeface="Grotesque" panose="020B0504020202020204" pitchFamily="34" charset="0"/>
                <a:cs typeface="Arial"/>
              </a:rPr>
              <a:t> </a:t>
            </a:r>
            <a:r>
              <a:rPr sz="1900" spc="-75" dirty="0">
                <a:latin typeface="Grotesque" panose="020B0504020202020204" pitchFamily="34" charset="0"/>
                <a:cs typeface="Arial"/>
              </a:rPr>
              <a:t>on</a:t>
            </a:r>
            <a:r>
              <a:rPr sz="1900" spc="-85" dirty="0">
                <a:latin typeface="Grotesque" panose="020B0504020202020204" pitchFamily="34" charset="0"/>
                <a:cs typeface="Arial"/>
              </a:rPr>
              <a:t> </a:t>
            </a:r>
            <a:r>
              <a:rPr sz="1900" spc="-30" dirty="0">
                <a:latin typeface="Grotesque" panose="020B0504020202020204" pitchFamily="34" charset="0"/>
                <a:cs typeface="Arial"/>
              </a:rPr>
              <a:t>the</a:t>
            </a:r>
            <a:r>
              <a:rPr sz="1900" spc="-70" dirty="0">
                <a:latin typeface="Grotesque" panose="020B0504020202020204" pitchFamily="34" charset="0"/>
                <a:cs typeface="Arial"/>
              </a:rPr>
              <a:t> </a:t>
            </a:r>
            <a:r>
              <a:rPr sz="1900" spc="-85" dirty="0">
                <a:latin typeface="Grotesque" panose="020B0504020202020204" pitchFamily="34" charset="0"/>
                <a:cs typeface="Arial"/>
              </a:rPr>
              <a:t>leadership</a:t>
            </a:r>
            <a:r>
              <a:rPr sz="1900" spc="-55" dirty="0">
                <a:latin typeface="Grotesque" panose="020B0504020202020204" pitchFamily="34" charset="0"/>
                <a:cs typeface="Arial"/>
              </a:rPr>
              <a:t> </a:t>
            </a:r>
            <a:r>
              <a:rPr sz="1900" spc="-20" dirty="0">
                <a:latin typeface="Grotesque" panose="020B0504020202020204" pitchFamily="34" charset="0"/>
                <a:cs typeface="Arial"/>
              </a:rPr>
              <a:t>role </a:t>
            </a:r>
            <a:r>
              <a:rPr sz="1900" spc="-30" dirty="0">
                <a:latin typeface="Grotesque" panose="020B0504020202020204" pitchFamily="34" charset="0"/>
                <a:cs typeface="Arial"/>
              </a:rPr>
              <a:t>in</a:t>
            </a:r>
            <a:r>
              <a:rPr sz="1900" spc="-85" dirty="0">
                <a:latin typeface="Grotesque" panose="020B0504020202020204" pitchFamily="34" charset="0"/>
                <a:cs typeface="Arial"/>
              </a:rPr>
              <a:t> </a:t>
            </a:r>
            <a:r>
              <a:rPr sz="1900" spc="-25" dirty="0">
                <a:latin typeface="Grotesque" panose="020B0504020202020204" pitchFamily="34" charset="0"/>
                <a:cs typeface="Arial"/>
              </a:rPr>
              <a:t>the</a:t>
            </a:r>
            <a:r>
              <a:rPr sz="1900" spc="-80" dirty="0">
                <a:latin typeface="Grotesque" panose="020B0504020202020204" pitchFamily="34" charset="0"/>
                <a:cs typeface="Arial"/>
              </a:rPr>
              <a:t> </a:t>
            </a:r>
            <a:r>
              <a:rPr sz="1900" spc="-45" dirty="0">
                <a:latin typeface="Grotesque" panose="020B0504020202020204" pitchFamily="34" charset="0"/>
                <a:cs typeface="Arial"/>
              </a:rPr>
              <a:t>mentor-</a:t>
            </a:r>
            <a:r>
              <a:rPr sz="1900" spc="-70" dirty="0">
                <a:latin typeface="Grotesque" panose="020B0504020202020204" pitchFamily="34" charset="0"/>
                <a:cs typeface="Arial"/>
              </a:rPr>
              <a:t>mentee</a:t>
            </a:r>
            <a:r>
              <a:rPr sz="1900" spc="-35" dirty="0">
                <a:latin typeface="Grotesque" panose="020B0504020202020204" pitchFamily="34" charset="0"/>
                <a:cs typeface="Arial"/>
              </a:rPr>
              <a:t> </a:t>
            </a:r>
            <a:r>
              <a:rPr sz="1900" spc="-55" dirty="0">
                <a:latin typeface="Grotesque" panose="020B0504020202020204" pitchFamily="34" charset="0"/>
                <a:cs typeface="Arial"/>
              </a:rPr>
              <a:t>relationship,</a:t>
            </a:r>
            <a:r>
              <a:rPr sz="1900" spc="-50" dirty="0">
                <a:latin typeface="Grotesque" panose="020B0504020202020204" pitchFamily="34" charset="0"/>
                <a:cs typeface="Arial"/>
              </a:rPr>
              <a:t> </a:t>
            </a:r>
            <a:r>
              <a:rPr sz="1900" spc="-10" dirty="0">
                <a:latin typeface="Grotesque" panose="020B0504020202020204" pitchFamily="34" charset="0"/>
                <a:cs typeface="Arial"/>
              </a:rPr>
              <a:t>but</a:t>
            </a:r>
            <a:r>
              <a:rPr sz="1900" spc="-85" dirty="0">
                <a:latin typeface="Grotesque" panose="020B0504020202020204" pitchFamily="34" charset="0"/>
                <a:cs typeface="Arial"/>
              </a:rPr>
              <a:t> </a:t>
            </a:r>
            <a:r>
              <a:rPr sz="1900" spc="-95" dirty="0">
                <a:latin typeface="Grotesque" panose="020B0504020202020204" pitchFamily="34" charset="0"/>
                <a:cs typeface="Arial"/>
              </a:rPr>
              <a:t>takes</a:t>
            </a:r>
            <a:r>
              <a:rPr sz="1900" spc="-90" dirty="0">
                <a:latin typeface="Grotesque" panose="020B0504020202020204" pitchFamily="34" charset="0"/>
                <a:cs typeface="Arial"/>
              </a:rPr>
              <a:t> </a:t>
            </a:r>
            <a:r>
              <a:rPr sz="1900" spc="-75" dirty="0">
                <a:latin typeface="Grotesque" panose="020B0504020202020204" pitchFamily="34" charset="0"/>
                <a:cs typeface="Arial"/>
              </a:rPr>
              <a:t>on</a:t>
            </a:r>
            <a:r>
              <a:rPr sz="1900" spc="-85" dirty="0">
                <a:latin typeface="Grotesque" panose="020B0504020202020204" pitchFamily="34" charset="0"/>
                <a:cs typeface="Arial"/>
              </a:rPr>
              <a:t> </a:t>
            </a:r>
            <a:r>
              <a:rPr sz="1900" spc="-25" dirty="0">
                <a:latin typeface="Grotesque" panose="020B0504020202020204" pitchFamily="34" charset="0"/>
                <a:cs typeface="Arial"/>
              </a:rPr>
              <a:t>the</a:t>
            </a:r>
            <a:r>
              <a:rPr sz="1900" spc="-80" dirty="0">
                <a:latin typeface="Grotesque" panose="020B0504020202020204" pitchFamily="34" charset="0"/>
                <a:cs typeface="Arial"/>
              </a:rPr>
              <a:t> </a:t>
            </a:r>
            <a:r>
              <a:rPr sz="1900" spc="-110" dirty="0">
                <a:latin typeface="Grotesque" panose="020B0504020202020204" pitchFamily="34" charset="0"/>
                <a:cs typeface="Arial"/>
              </a:rPr>
              <a:t>backseat</a:t>
            </a:r>
            <a:r>
              <a:rPr sz="1900" spc="-90" dirty="0">
                <a:latin typeface="Grotesque" panose="020B0504020202020204" pitchFamily="34" charset="0"/>
                <a:cs typeface="Arial"/>
              </a:rPr>
              <a:t> </a:t>
            </a:r>
            <a:r>
              <a:rPr sz="1900" spc="-45" dirty="0">
                <a:latin typeface="Grotesque" panose="020B0504020202020204" pitchFamily="34" charset="0"/>
                <a:cs typeface="Arial"/>
              </a:rPr>
              <a:t>role</a:t>
            </a:r>
            <a:r>
              <a:rPr sz="1900" spc="-70" dirty="0">
                <a:latin typeface="Grotesque" panose="020B0504020202020204" pitchFamily="34" charset="0"/>
                <a:cs typeface="Arial"/>
              </a:rPr>
              <a:t> </a:t>
            </a:r>
            <a:r>
              <a:rPr sz="1900" spc="-190" dirty="0">
                <a:latin typeface="Grotesque" panose="020B0504020202020204" pitchFamily="34" charset="0"/>
                <a:cs typeface="Arial"/>
              </a:rPr>
              <a:t>as</a:t>
            </a:r>
            <a:r>
              <a:rPr sz="1900" spc="-80" dirty="0">
                <a:latin typeface="Grotesque" panose="020B0504020202020204" pitchFamily="34" charset="0"/>
                <a:cs typeface="Arial"/>
              </a:rPr>
              <a:t> </a:t>
            </a:r>
            <a:r>
              <a:rPr sz="1900" spc="-40" dirty="0">
                <a:latin typeface="Grotesque" panose="020B0504020202020204" pitchFamily="34" charset="0"/>
                <a:cs typeface="Arial"/>
              </a:rPr>
              <a:t>well.</a:t>
            </a:r>
            <a:r>
              <a:rPr sz="1900" spc="-85" dirty="0">
                <a:latin typeface="Grotesque" panose="020B0504020202020204" pitchFamily="34" charset="0"/>
                <a:cs typeface="Arial"/>
              </a:rPr>
              <a:t> </a:t>
            </a:r>
            <a:r>
              <a:rPr sz="1900" spc="-165" dirty="0">
                <a:latin typeface="Grotesque" panose="020B0504020202020204" pitchFamily="34" charset="0"/>
                <a:cs typeface="Arial"/>
              </a:rPr>
              <a:t>To</a:t>
            </a:r>
            <a:r>
              <a:rPr sz="1900" spc="-80" dirty="0">
                <a:latin typeface="Grotesque" panose="020B0504020202020204" pitchFamily="34" charset="0"/>
                <a:cs typeface="Arial"/>
              </a:rPr>
              <a:t> </a:t>
            </a:r>
            <a:r>
              <a:rPr sz="1900" spc="-105" dirty="0">
                <a:latin typeface="Grotesque" panose="020B0504020202020204" pitchFamily="34" charset="0"/>
                <a:cs typeface="Arial"/>
              </a:rPr>
              <a:t>be</a:t>
            </a:r>
            <a:r>
              <a:rPr sz="1900" spc="-75" dirty="0">
                <a:latin typeface="Grotesque" panose="020B0504020202020204" pitchFamily="34" charset="0"/>
                <a:cs typeface="Arial"/>
              </a:rPr>
              <a:t> </a:t>
            </a:r>
            <a:r>
              <a:rPr sz="1900" spc="-90" dirty="0">
                <a:latin typeface="Grotesque" panose="020B0504020202020204" pitchFamily="34" charset="0"/>
                <a:cs typeface="Arial"/>
              </a:rPr>
              <a:t>able</a:t>
            </a:r>
            <a:r>
              <a:rPr sz="1900" spc="-80" dirty="0">
                <a:latin typeface="Grotesque" panose="020B0504020202020204" pitchFamily="34" charset="0"/>
                <a:cs typeface="Arial"/>
              </a:rPr>
              <a:t> </a:t>
            </a:r>
            <a:r>
              <a:rPr sz="1900" dirty="0">
                <a:latin typeface="Grotesque" panose="020B0504020202020204" pitchFamily="34" charset="0"/>
                <a:cs typeface="Arial"/>
              </a:rPr>
              <a:t>to</a:t>
            </a:r>
            <a:r>
              <a:rPr sz="1900" spc="-80" dirty="0">
                <a:latin typeface="Grotesque" panose="020B0504020202020204" pitchFamily="34" charset="0"/>
                <a:cs typeface="Arial"/>
              </a:rPr>
              <a:t> </a:t>
            </a:r>
            <a:r>
              <a:rPr sz="1900" spc="-40" dirty="0">
                <a:latin typeface="Grotesque" panose="020B0504020202020204" pitchFamily="34" charset="0"/>
                <a:cs typeface="Arial"/>
              </a:rPr>
              <a:t>sit</a:t>
            </a:r>
            <a:r>
              <a:rPr sz="1900" spc="-80" dirty="0">
                <a:latin typeface="Grotesque" panose="020B0504020202020204" pitchFamily="34" charset="0"/>
                <a:cs typeface="Arial"/>
              </a:rPr>
              <a:t> </a:t>
            </a:r>
            <a:r>
              <a:rPr sz="1900" spc="-114" dirty="0">
                <a:latin typeface="Grotesque" panose="020B0504020202020204" pitchFamily="34" charset="0"/>
                <a:cs typeface="Arial"/>
              </a:rPr>
              <a:t>back</a:t>
            </a:r>
            <a:r>
              <a:rPr sz="1900" spc="-85" dirty="0">
                <a:latin typeface="Grotesque" panose="020B0504020202020204" pitchFamily="34" charset="0"/>
                <a:cs typeface="Arial"/>
              </a:rPr>
              <a:t> </a:t>
            </a:r>
            <a:r>
              <a:rPr sz="1900" spc="-105" dirty="0">
                <a:latin typeface="Grotesque" panose="020B0504020202020204" pitchFamily="34" charset="0"/>
                <a:cs typeface="Arial"/>
              </a:rPr>
              <a:t>and</a:t>
            </a:r>
            <a:r>
              <a:rPr sz="1900" spc="-80" dirty="0">
                <a:latin typeface="Grotesque" panose="020B0504020202020204" pitchFamily="34" charset="0"/>
                <a:cs typeface="Arial"/>
              </a:rPr>
              <a:t> </a:t>
            </a:r>
            <a:r>
              <a:rPr sz="1900" spc="-50" dirty="0">
                <a:latin typeface="Grotesque" panose="020B0504020202020204" pitchFamily="34" charset="0"/>
                <a:cs typeface="Arial"/>
              </a:rPr>
              <a:t>listen</a:t>
            </a:r>
            <a:r>
              <a:rPr sz="1900" spc="-65" dirty="0">
                <a:latin typeface="Grotesque" panose="020B0504020202020204" pitchFamily="34" charset="0"/>
                <a:cs typeface="Arial"/>
              </a:rPr>
              <a:t> </a:t>
            </a:r>
            <a:r>
              <a:rPr sz="1900" dirty="0">
                <a:latin typeface="Grotesque" panose="020B0504020202020204" pitchFamily="34" charset="0"/>
                <a:cs typeface="Arial"/>
              </a:rPr>
              <a:t>to</a:t>
            </a:r>
            <a:r>
              <a:rPr sz="1900" spc="-95" dirty="0">
                <a:latin typeface="Grotesque" panose="020B0504020202020204" pitchFamily="34" charset="0"/>
                <a:cs typeface="Arial"/>
              </a:rPr>
              <a:t> </a:t>
            </a:r>
            <a:r>
              <a:rPr sz="1900" spc="-20" dirty="0">
                <a:latin typeface="Grotesque" panose="020B0504020202020204" pitchFamily="34" charset="0"/>
                <a:cs typeface="Arial"/>
              </a:rPr>
              <a:t>the</a:t>
            </a:r>
            <a:r>
              <a:rPr sz="1900" spc="-65" dirty="0">
                <a:latin typeface="Grotesque" panose="020B0504020202020204" pitchFamily="34" charset="0"/>
                <a:cs typeface="Arial"/>
              </a:rPr>
              <a:t> </a:t>
            </a:r>
            <a:r>
              <a:rPr sz="1900" spc="-10" dirty="0">
                <a:latin typeface="Grotesque" panose="020B0504020202020204" pitchFamily="34" charset="0"/>
                <a:cs typeface="Arial"/>
              </a:rPr>
              <a:t>wants </a:t>
            </a:r>
            <a:r>
              <a:rPr sz="1900" spc="-105" dirty="0">
                <a:latin typeface="Grotesque" panose="020B0504020202020204" pitchFamily="34" charset="0"/>
                <a:cs typeface="Arial"/>
              </a:rPr>
              <a:t>and</a:t>
            </a:r>
            <a:r>
              <a:rPr sz="1900" spc="-75" dirty="0">
                <a:latin typeface="Grotesque" panose="020B0504020202020204" pitchFamily="34" charset="0"/>
                <a:cs typeface="Arial"/>
              </a:rPr>
              <a:t> </a:t>
            </a:r>
            <a:r>
              <a:rPr sz="1900" spc="-125" dirty="0">
                <a:latin typeface="Grotesque" panose="020B0504020202020204" pitchFamily="34" charset="0"/>
                <a:cs typeface="Arial"/>
              </a:rPr>
              <a:t>needs</a:t>
            </a:r>
            <a:r>
              <a:rPr sz="1900" spc="-80" dirty="0">
                <a:latin typeface="Grotesque" panose="020B0504020202020204" pitchFamily="34" charset="0"/>
                <a:cs typeface="Arial"/>
              </a:rPr>
              <a:t> </a:t>
            </a:r>
            <a:r>
              <a:rPr sz="1900" dirty="0">
                <a:latin typeface="Grotesque" panose="020B0504020202020204" pitchFamily="34" charset="0"/>
                <a:cs typeface="Arial"/>
              </a:rPr>
              <a:t>of</a:t>
            </a:r>
            <a:r>
              <a:rPr sz="1900" spc="-80" dirty="0">
                <a:latin typeface="Grotesque" panose="020B0504020202020204" pitchFamily="34" charset="0"/>
                <a:cs typeface="Arial"/>
              </a:rPr>
              <a:t> </a:t>
            </a:r>
            <a:r>
              <a:rPr sz="1900" spc="-55" dirty="0">
                <a:latin typeface="Grotesque" panose="020B0504020202020204" pitchFamily="34" charset="0"/>
                <a:cs typeface="Arial"/>
              </a:rPr>
              <a:t>your</a:t>
            </a:r>
            <a:r>
              <a:rPr sz="1900" spc="-80" dirty="0">
                <a:latin typeface="Grotesque" panose="020B0504020202020204" pitchFamily="34" charset="0"/>
                <a:cs typeface="Arial"/>
              </a:rPr>
              <a:t> </a:t>
            </a:r>
            <a:r>
              <a:rPr sz="1900" spc="-65" dirty="0">
                <a:latin typeface="Grotesque" panose="020B0504020202020204" pitchFamily="34" charset="0"/>
                <a:cs typeface="Arial"/>
              </a:rPr>
              <a:t>mentee</a:t>
            </a:r>
            <a:r>
              <a:rPr sz="1900" spc="-70" dirty="0">
                <a:latin typeface="Grotesque" panose="020B0504020202020204" pitchFamily="34" charset="0"/>
                <a:cs typeface="Arial"/>
              </a:rPr>
              <a:t> </a:t>
            </a:r>
            <a:r>
              <a:rPr sz="1900" spc="-110" dirty="0">
                <a:latin typeface="Grotesque" panose="020B0504020202020204" pitchFamily="34" charset="0"/>
                <a:cs typeface="Arial"/>
              </a:rPr>
              <a:t>is</a:t>
            </a:r>
            <a:r>
              <a:rPr sz="1900" spc="-80" dirty="0">
                <a:latin typeface="Grotesque" panose="020B0504020202020204" pitchFamily="34" charset="0"/>
                <a:cs typeface="Arial"/>
              </a:rPr>
              <a:t> </a:t>
            </a:r>
            <a:r>
              <a:rPr sz="1900" spc="-25" dirty="0">
                <a:latin typeface="Grotesque" panose="020B0504020202020204" pitchFamily="34" charset="0"/>
                <a:cs typeface="Arial"/>
              </a:rPr>
              <a:t>important</a:t>
            </a:r>
            <a:r>
              <a:rPr sz="1900" spc="-60" dirty="0">
                <a:latin typeface="Grotesque" panose="020B0504020202020204" pitchFamily="34" charset="0"/>
                <a:cs typeface="Arial"/>
              </a:rPr>
              <a:t> </a:t>
            </a:r>
            <a:r>
              <a:rPr sz="1900" spc="-190" dirty="0">
                <a:latin typeface="Grotesque" panose="020B0504020202020204" pitchFamily="34" charset="0"/>
                <a:cs typeface="Arial"/>
              </a:rPr>
              <a:t>as</a:t>
            </a:r>
            <a:r>
              <a:rPr sz="1900" spc="-85" dirty="0">
                <a:latin typeface="Grotesque" panose="020B0504020202020204" pitchFamily="34" charset="0"/>
                <a:cs typeface="Arial"/>
              </a:rPr>
              <a:t> </a:t>
            </a:r>
            <a:r>
              <a:rPr sz="1900" spc="-30" dirty="0">
                <a:latin typeface="Grotesque" panose="020B0504020202020204" pitchFamily="34" charset="0"/>
                <a:cs typeface="Arial"/>
              </a:rPr>
              <a:t>well</a:t>
            </a:r>
            <a:r>
              <a:rPr sz="1900" spc="-65" dirty="0">
                <a:latin typeface="Grotesque" panose="020B0504020202020204" pitchFamily="34" charset="0"/>
                <a:cs typeface="Arial"/>
              </a:rPr>
              <a:t> </a:t>
            </a:r>
            <a:r>
              <a:rPr sz="1900" spc="-190" dirty="0">
                <a:latin typeface="Grotesque" panose="020B0504020202020204" pitchFamily="34" charset="0"/>
                <a:cs typeface="Arial"/>
              </a:rPr>
              <a:t>as</a:t>
            </a:r>
            <a:r>
              <a:rPr sz="1900" spc="-85" dirty="0">
                <a:latin typeface="Grotesque" panose="020B0504020202020204" pitchFamily="34" charset="0"/>
                <a:cs typeface="Arial"/>
              </a:rPr>
              <a:t> </a:t>
            </a:r>
            <a:r>
              <a:rPr sz="1900" spc="-95" dirty="0">
                <a:latin typeface="Grotesque" panose="020B0504020202020204" pitchFamily="34" charset="0"/>
                <a:cs typeface="Arial"/>
              </a:rPr>
              <a:t>being</a:t>
            </a:r>
            <a:r>
              <a:rPr sz="1900" spc="-55" dirty="0">
                <a:latin typeface="Grotesque" panose="020B0504020202020204" pitchFamily="34" charset="0"/>
                <a:cs typeface="Arial"/>
              </a:rPr>
              <a:t> </a:t>
            </a:r>
            <a:r>
              <a:rPr sz="1900" spc="-90" dirty="0">
                <a:latin typeface="Grotesque" panose="020B0504020202020204" pitchFamily="34" charset="0"/>
                <a:cs typeface="Arial"/>
              </a:rPr>
              <a:t>able</a:t>
            </a:r>
            <a:r>
              <a:rPr sz="1900" spc="-75" dirty="0">
                <a:latin typeface="Grotesque" panose="020B0504020202020204" pitchFamily="34" charset="0"/>
                <a:cs typeface="Arial"/>
              </a:rPr>
              <a:t> </a:t>
            </a:r>
            <a:r>
              <a:rPr sz="1900" dirty="0">
                <a:latin typeface="Grotesque" panose="020B0504020202020204" pitchFamily="34" charset="0"/>
                <a:cs typeface="Arial"/>
              </a:rPr>
              <a:t>to</a:t>
            </a:r>
            <a:r>
              <a:rPr sz="1900" spc="-75" dirty="0">
                <a:latin typeface="Grotesque" panose="020B0504020202020204" pitchFamily="34" charset="0"/>
                <a:cs typeface="Arial"/>
              </a:rPr>
              <a:t> </a:t>
            </a:r>
            <a:r>
              <a:rPr sz="1900" spc="-95" dirty="0">
                <a:latin typeface="Grotesque" panose="020B0504020202020204" pitchFamily="34" charset="0"/>
                <a:cs typeface="Arial"/>
              </a:rPr>
              <a:t>guide</a:t>
            </a:r>
            <a:r>
              <a:rPr sz="1900" spc="-55" dirty="0">
                <a:latin typeface="Grotesque" panose="020B0504020202020204" pitchFamily="34" charset="0"/>
                <a:cs typeface="Arial"/>
              </a:rPr>
              <a:t> </a:t>
            </a:r>
            <a:r>
              <a:rPr sz="1900" spc="-50" dirty="0">
                <a:latin typeface="Grotesque" panose="020B0504020202020204" pitchFamily="34" charset="0"/>
                <a:cs typeface="Arial"/>
              </a:rPr>
              <a:t>them</a:t>
            </a:r>
            <a:r>
              <a:rPr sz="1900" spc="-75" dirty="0">
                <a:latin typeface="Grotesque" panose="020B0504020202020204" pitchFamily="34" charset="0"/>
                <a:cs typeface="Arial"/>
              </a:rPr>
              <a:t> </a:t>
            </a:r>
            <a:r>
              <a:rPr sz="1900" dirty="0">
                <a:latin typeface="Grotesque" panose="020B0504020202020204" pitchFamily="34" charset="0"/>
                <a:cs typeface="Arial"/>
              </a:rPr>
              <a:t>with</a:t>
            </a:r>
            <a:r>
              <a:rPr sz="1900" spc="-70" dirty="0">
                <a:latin typeface="Grotesque" panose="020B0504020202020204" pitchFamily="34" charset="0"/>
                <a:cs typeface="Arial"/>
              </a:rPr>
              <a:t> </a:t>
            </a:r>
            <a:r>
              <a:rPr sz="1900" spc="-30" dirty="0">
                <a:latin typeface="Grotesque" panose="020B0504020202020204" pitchFamily="34" charset="0"/>
                <a:cs typeface="Arial"/>
              </a:rPr>
              <a:t>the</a:t>
            </a:r>
            <a:r>
              <a:rPr sz="1900" spc="-70" dirty="0">
                <a:latin typeface="Grotesque" panose="020B0504020202020204" pitchFamily="34" charset="0"/>
                <a:cs typeface="Arial"/>
              </a:rPr>
              <a:t> </a:t>
            </a:r>
            <a:r>
              <a:rPr sz="1900" spc="-30" dirty="0">
                <a:latin typeface="Grotesque" panose="020B0504020202020204" pitchFamily="34" charset="0"/>
                <a:cs typeface="Arial"/>
              </a:rPr>
              <a:t>information</a:t>
            </a:r>
            <a:r>
              <a:rPr sz="1900" spc="-60" dirty="0">
                <a:latin typeface="Grotesque" panose="020B0504020202020204" pitchFamily="34" charset="0"/>
                <a:cs typeface="Arial"/>
              </a:rPr>
              <a:t> </a:t>
            </a:r>
            <a:r>
              <a:rPr sz="1900" spc="-50" dirty="0">
                <a:latin typeface="Grotesque" panose="020B0504020202020204" pitchFamily="34" charset="0"/>
                <a:cs typeface="Arial"/>
              </a:rPr>
              <a:t>about</a:t>
            </a:r>
            <a:r>
              <a:rPr sz="1900" spc="-75" dirty="0">
                <a:latin typeface="Grotesque" panose="020B0504020202020204" pitchFamily="34" charset="0"/>
                <a:cs typeface="Arial"/>
              </a:rPr>
              <a:t> </a:t>
            </a:r>
            <a:r>
              <a:rPr sz="1900" spc="-55" dirty="0">
                <a:latin typeface="Grotesque" panose="020B0504020202020204" pitchFamily="34" charset="0"/>
                <a:cs typeface="Arial"/>
              </a:rPr>
              <a:t>your</a:t>
            </a:r>
            <a:r>
              <a:rPr sz="1900" spc="-80" dirty="0">
                <a:latin typeface="Grotesque" panose="020B0504020202020204" pitchFamily="34" charset="0"/>
                <a:cs typeface="Arial"/>
              </a:rPr>
              <a:t> </a:t>
            </a:r>
            <a:r>
              <a:rPr sz="1900" spc="-25" dirty="0">
                <a:latin typeface="Grotesque" panose="020B0504020202020204" pitchFamily="34" charset="0"/>
                <a:cs typeface="Arial"/>
              </a:rPr>
              <a:t>own </a:t>
            </a:r>
            <a:r>
              <a:rPr sz="1900" spc="-20" dirty="0">
                <a:latin typeface="Grotesque" panose="020B0504020202020204" pitchFamily="34" charset="0"/>
                <a:cs typeface="Arial"/>
              </a:rPr>
              <a:t>experiences.</a:t>
            </a:r>
            <a:endParaRPr sz="1900" dirty="0">
              <a:latin typeface="Grotesque" panose="020B0504020202020204" pitchFamily="34" charset="0"/>
              <a:cs typeface="Arial"/>
            </a:endParaRPr>
          </a:p>
          <a:p>
            <a:pPr marL="12700" marR="686435" indent="457200">
              <a:lnSpc>
                <a:spcPts val="2170"/>
              </a:lnSpc>
              <a:spcBef>
                <a:spcPts val="45"/>
              </a:spcBef>
            </a:pPr>
            <a:r>
              <a:rPr sz="1900" spc="-204" dirty="0">
                <a:latin typeface="Grotesque" panose="020B0504020202020204" pitchFamily="34" charset="0"/>
                <a:cs typeface="Arial"/>
              </a:rPr>
              <a:t>As</a:t>
            </a:r>
            <a:r>
              <a:rPr sz="1900" spc="-85" dirty="0">
                <a:latin typeface="Grotesque" panose="020B0504020202020204" pitchFamily="34" charset="0"/>
                <a:cs typeface="Arial"/>
              </a:rPr>
              <a:t> </a:t>
            </a:r>
            <a:r>
              <a:rPr sz="1900" spc="-165" dirty="0">
                <a:latin typeface="Grotesque" panose="020B0504020202020204" pitchFamily="34" charset="0"/>
                <a:cs typeface="Arial"/>
              </a:rPr>
              <a:t>a</a:t>
            </a:r>
            <a:r>
              <a:rPr sz="1900" spc="-85" dirty="0">
                <a:latin typeface="Grotesque" panose="020B0504020202020204" pitchFamily="34" charset="0"/>
                <a:cs typeface="Arial"/>
              </a:rPr>
              <a:t> </a:t>
            </a:r>
            <a:r>
              <a:rPr sz="1900" spc="-45" dirty="0">
                <a:latin typeface="Grotesque" panose="020B0504020202020204" pitchFamily="34" charset="0"/>
                <a:cs typeface="Arial"/>
              </a:rPr>
              <a:t>mentor,</a:t>
            </a:r>
            <a:r>
              <a:rPr sz="1900" spc="-80" dirty="0">
                <a:latin typeface="Grotesque" panose="020B0504020202020204" pitchFamily="34" charset="0"/>
                <a:cs typeface="Arial"/>
              </a:rPr>
              <a:t> you should</a:t>
            </a:r>
            <a:r>
              <a:rPr sz="1900" spc="-75" dirty="0">
                <a:latin typeface="Grotesque" panose="020B0504020202020204" pitchFamily="34" charset="0"/>
                <a:cs typeface="Arial"/>
              </a:rPr>
              <a:t> </a:t>
            </a:r>
            <a:r>
              <a:rPr sz="1900" spc="-105" dirty="0">
                <a:latin typeface="Grotesque" panose="020B0504020202020204" pitchFamily="34" charset="0"/>
                <a:cs typeface="Arial"/>
              </a:rPr>
              <a:t>be</a:t>
            </a:r>
            <a:r>
              <a:rPr sz="1900" spc="-85" dirty="0">
                <a:latin typeface="Grotesque" panose="020B0504020202020204" pitchFamily="34" charset="0"/>
                <a:cs typeface="Arial"/>
              </a:rPr>
              <a:t> </a:t>
            </a:r>
            <a:r>
              <a:rPr sz="1900" spc="-165" dirty="0">
                <a:latin typeface="Grotesque" panose="020B0504020202020204" pitchFamily="34" charset="0"/>
                <a:cs typeface="Arial"/>
              </a:rPr>
              <a:t>a</a:t>
            </a:r>
            <a:r>
              <a:rPr sz="1900" spc="-80" dirty="0">
                <a:latin typeface="Grotesque" panose="020B0504020202020204" pitchFamily="34" charset="0"/>
                <a:cs typeface="Arial"/>
              </a:rPr>
              <a:t> </a:t>
            </a:r>
            <a:r>
              <a:rPr sz="1900" spc="-35" dirty="0">
                <a:latin typeface="Grotesque" panose="020B0504020202020204" pitchFamily="34" charset="0"/>
                <a:cs typeface="Arial"/>
              </a:rPr>
              <a:t>comfort</a:t>
            </a:r>
            <a:r>
              <a:rPr sz="1900" spc="-85" dirty="0">
                <a:latin typeface="Grotesque" panose="020B0504020202020204" pitchFamily="34" charset="0"/>
                <a:cs typeface="Arial"/>
              </a:rPr>
              <a:t> </a:t>
            </a:r>
            <a:r>
              <a:rPr sz="1900" spc="-80" dirty="0">
                <a:latin typeface="Grotesque" panose="020B0504020202020204" pitchFamily="34" charset="0"/>
                <a:cs typeface="Arial"/>
              </a:rPr>
              <a:t>ground</a:t>
            </a:r>
            <a:r>
              <a:rPr sz="1900" spc="-60" dirty="0">
                <a:latin typeface="Grotesque" panose="020B0504020202020204" pitchFamily="34" charset="0"/>
                <a:cs typeface="Arial"/>
              </a:rPr>
              <a:t> </a:t>
            </a:r>
            <a:r>
              <a:rPr sz="1900" dirty="0">
                <a:latin typeface="Grotesque" panose="020B0504020202020204" pitchFamily="34" charset="0"/>
                <a:cs typeface="Arial"/>
              </a:rPr>
              <a:t>for</a:t>
            </a:r>
            <a:r>
              <a:rPr sz="1900" spc="-95" dirty="0">
                <a:latin typeface="Grotesque" panose="020B0504020202020204" pitchFamily="34" charset="0"/>
                <a:cs typeface="Arial"/>
              </a:rPr>
              <a:t> </a:t>
            </a:r>
            <a:r>
              <a:rPr sz="1900" spc="-55" dirty="0">
                <a:latin typeface="Grotesque" panose="020B0504020202020204" pitchFamily="34" charset="0"/>
                <a:cs typeface="Arial"/>
              </a:rPr>
              <a:t>your</a:t>
            </a:r>
            <a:r>
              <a:rPr sz="1900" spc="-90" dirty="0">
                <a:latin typeface="Grotesque" panose="020B0504020202020204" pitchFamily="34" charset="0"/>
                <a:cs typeface="Arial"/>
              </a:rPr>
              <a:t> </a:t>
            </a:r>
            <a:r>
              <a:rPr sz="1900" spc="-70" dirty="0">
                <a:latin typeface="Grotesque" panose="020B0504020202020204" pitchFamily="34" charset="0"/>
                <a:cs typeface="Arial"/>
              </a:rPr>
              <a:t>mentee</a:t>
            </a:r>
            <a:r>
              <a:rPr sz="1900" spc="-65" dirty="0">
                <a:latin typeface="Grotesque" panose="020B0504020202020204" pitchFamily="34" charset="0"/>
                <a:cs typeface="Arial"/>
              </a:rPr>
              <a:t> </a:t>
            </a:r>
            <a:r>
              <a:rPr sz="1900" spc="-190" dirty="0">
                <a:latin typeface="Grotesque" panose="020B0504020202020204" pitchFamily="34" charset="0"/>
                <a:cs typeface="Arial"/>
              </a:rPr>
              <a:t>as</a:t>
            </a:r>
            <a:r>
              <a:rPr sz="1900" spc="-90" dirty="0">
                <a:latin typeface="Grotesque" panose="020B0504020202020204" pitchFamily="34" charset="0"/>
                <a:cs typeface="Arial"/>
              </a:rPr>
              <a:t> </a:t>
            </a:r>
            <a:r>
              <a:rPr sz="1900" spc="-30" dirty="0">
                <a:latin typeface="Grotesque" panose="020B0504020202020204" pitchFamily="34" charset="0"/>
                <a:cs typeface="Arial"/>
              </a:rPr>
              <a:t>well</a:t>
            </a:r>
            <a:r>
              <a:rPr sz="1900" spc="-70" dirty="0">
                <a:latin typeface="Grotesque" panose="020B0504020202020204" pitchFamily="34" charset="0"/>
                <a:cs typeface="Arial"/>
              </a:rPr>
              <a:t> </a:t>
            </a:r>
            <a:r>
              <a:rPr sz="1900" spc="-190" dirty="0">
                <a:latin typeface="Grotesque" panose="020B0504020202020204" pitchFamily="34" charset="0"/>
                <a:cs typeface="Arial"/>
              </a:rPr>
              <a:t>as</a:t>
            </a:r>
            <a:r>
              <a:rPr sz="1900" spc="-90" dirty="0">
                <a:latin typeface="Grotesque" panose="020B0504020202020204" pitchFamily="34" charset="0"/>
                <a:cs typeface="Arial"/>
              </a:rPr>
              <a:t> </a:t>
            </a:r>
            <a:r>
              <a:rPr sz="1900" spc="-165" dirty="0">
                <a:latin typeface="Grotesque" panose="020B0504020202020204" pitchFamily="34" charset="0"/>
                <a:cs typeface="Arial"/>
              </a:rPr>
              <a:t>a</a:t>
            </a:r>
            <a:r>
              <a:rPr sz="1900" spc="-85" dirty="0">
                <a:latin typeface="Grotesque" panose="020B0504020202020204" pitchFamily="34" charset="0"/>
                <a:cs typeface="Arial"/>
              </a:rPr>
              <a:t> </a:t>
            </a:r>
            <a:r>
              <a:rPr sz="1900" spc="-110" dirty="0">
                <a:latin typeface="Grotesque" panose="020B0504020202020204" pitchFamily="34" charset="0"/>
                <a:cs typeface="Arial"/>
              </a:rPr>
              <a:t>source</a:t>
            </a:r>
            <a:r>
              <a:rPr sz="1900" spc="-85" dirty="0">
                <a:latin typeface="Grotesque" panose="020B0504020202020204" pitchFamily="34" charset="0"/>
                <a:cs typeface="Arial"/>
              </a:rPr>
              <a:t> </a:t>
            </a:r>
            <a:r>
              <a:rPr sz="1900" dirty="0">
                <a:latin typeface="Grotesque" panose="020B0504020202020204" pitchFamily="34" charset="0"/>
                <a:cs typeface="Arial"/>
              </a:rPr>
              <a:t>for</a:t>
            </a:r>
            <a:r>
              <a:rPr sz="1900" spc="-100" dirty="0">
                <a:latin typeface="Grotesque" panose="020B0504020202020204" pitchFamily="34" charset="0"/>
                <a:cs typeface="Arial"/>
              </a:rPr>
              <a:t> </a:t>
            </a:r>
            <a:r>
              <a:rPr sz="1900" spc="-50" dirty="0">
                <a:latin typeface="Grotesque" panose="020B0504020202020204" pitchFamily="34" charset="0"/>
                <a:cs typeface="Arial"/>
              </a:rPr>
              <a:t>all</a:t>
            </a:r>
            <a:r>
              <a:rPr sz="1900" spc="-75" dirty="0">
                <a:latin typeface="Grotesque" panose="020B0504020202020204" pitchFamily="34" charset="0"/>
                <a:cs typeface="Arial"/>
              </a:rPr>
              <a:t> </a:t>
            </a:r>
            <a:r>
              <a:rPr sz="1900" spc="-80" dirty="0">
                <a:latin typeface="Grotesque" panose="020B0504020202020204" pitchFamily="34" charset="0"/>
                <a:cs typeface="Arial"/>
              </a:rPr>
              <a:t>types</a:t>
            </a:r>
            <a:r>
              <a:rPr sz="1900" spc="-90" dirty="0">
                <a:latin typeface="Grotesque" panose="020B0504020202020204" pitchFamily="34" charset="0"/>
                <a:cs typeface="Arial"/>
              </a:rPr>
              <a:t> </a:t>
            </a:r>
            <a:r>
              <a:rPr sz="1900" dirty="0">
                <a:latin typeface="Grotesque" panose="020B0504020202020204" pitchFamily="34" charset="0"/>
                <a:cs typeface="Arial"/>
              </a:rPr>
              <a:t>of</a:t>
            </a:r>
            <a:r>
              <a:rPr sz="1900" spc="-90" dirty="0">
                <a:latin typeface="Grotesque" panose="020B0504020202020204" pitchFamily="34" charset="0"/>
                <a:cs typeface="Arial"/>
              </a:rPr>
              <a:t> </a:t>
            </a:r>
            <a:r>
              <a:rPr sz="1900" spc="-80" dirty="0">
                <a:latin typeface="Grotesque" panose="020B0504020202020204" pitchFamily="34" charset="0"/>
                <a:cs typeface="Arial"/>
              </a:rPr>
              <a:t>questions </a:t>
            </a:r>
            <a:r>
              <a:rPr sz="1900" spc="-25" dirty="0">
                <a:latin typeface="Grotesque" panose="020B0504020202020204" pitchFamily="34" charset="0"/>
                <a:cs typeface="Arial"/>
              </a:rPr>
              <a:t>and </a:t>
            </a:r>
            <a:r>
              <a:rPr sz="1900" spc="-95" dirty="0">
                <a:latin typeface="Grotesque" panose="020B0504020202020204" pitchFamily="34" charset="0"/>
                <a:cs typeface="Arial"/>
              </a:rPr>
              <a:t>concerns. </a:t>
            </a:r>
            <a:r>
              <a:rPr sz="1900" spc="-155" dirty="0">
                <a:latin typeface="Grotesque" panose="020B0504020202020204" pitchFamily="34" charset="0"/>
                <a:cs typeface="Arial"/>
              </a:rPr>
              <a:t>The</a:t>
            </a:r>
            <a:r>
              <a:rPr sz="1900" spc="-70" dirty="0">
                <a:latin typeface="Grotesque" panose="020B0504020202020204" pitchFamily="34" charset="0"/>
                <a:cs typeface="Arial"/>
              </a:rPr>
              <a:t> </a:t>
            </a:r>
            <a:r>
              <a:rPr sz="1900" spc="-50" dirty="0">
                <a:latin typeface="Grotesque" panose="020B0504020202020204" pitchFamily="34" charset="0"/>
                <a:cs typeface="Arial"/>
              </a:rPr>
              <a:t>relationship</a:t>
            </a:r>
            <a:r>
              <a:rPr sz="1900" spc="-60" dirty="0">
                <a:latin typeface="Grotesque" panose="020B0504020202020204" pitchFamily="34" charset="0"/>
                <a:cs typeface="Arial"/>
              </a:rPr>
              <a:t> </a:t>
            </a:r>
            <a:r>
              <a:rPr sz="1900" spc="-80" dirty="0">
                <a:latin typeface="Grotesque" panose="020B0504020202020204" pitchFamily="34" charset="0"/>
                <a:cs typeface="Arial"/>
              </a:rPr>
              <a:t>you</a:t>
            </a:r>
            <a:r>
              <a:rPr sz="1900" spc="-75" dirty="0">
                <a:latin typeface="Grotesque" panose="020B0504020202020204" pitchFamily="34" charset="0"/>
                <a:cs typeface="Arial"/>
              </a:rPr>
              <a:t> </a:t>
            </a:r>
            <a:r>
              <a:rPr sz="1900" spc="-20" dirty="0">
                <a:latin typeface="Grotesque" panose="020B0504020202020204" pitchFamily="34" charset="0"/>
                <a:cs typeface="Arial"/>
              </a:rPr>
              <a:t>form</a:t>
            </a:r>
            <a:r>
              <a:rPr sz="1900" spc="-80" dirty="0">
                <a:latin typeface="Grotesque" panose="020B0504020202020204" pitchFamily="34" charset="0"/>
                <a:cs typeface="Arial"/>
              </a:rPr>
              <a:t> </a:t>
            </a:r>
            <a:r>
              <a:rPr sz="1900" dirty="0">
                <a:latin typeface="Grotesque" panose="020B0504020202020204" pitchFamily="34" charset="0"/>
                <a:cs typeface="Arial"/>
              </a:rPr>
              <a:t>with</a:t>
            </a:r>
            <a:r>
              <a:rPr sz="1900" spc="-70" dirty="0">
                <a:latin typeface="Grotesque" panose="020B0504020202020204" pitchFamily="34" charset="0"/>
                <a:cs typeface="Arial"/>
              </a:rPr>
              <a:t> </a:t>
            </a:r>
            <a:r>
              <a:rPr sz="1900" spc="-55" dirty="0">
                <a:latin typeface="Grotesque" panose="020B0504020202020204" pitchFamily="34" charset="0"/>
                <a:cs typeface="Arial"/>
              </a:rPr>
              <a:t>your</a:t>
            </a:r>
            <a:r>
              <a:rPr sz="1900" spc="-80" dirty="0">
                <a:latin typeface="Grotesque" panose="020B0504020202020204" pitchFamily="34" charset="0"/>
                <a:cs typeface="Arial"/>
              </a:rPr>
              <a:t> </a:t>
            </a:r>
            <a:r>
              <a:rPr sz="1900" spc="-75" dirty="0">
                <a:latin typeface="Grotesque" panose="020B0504020202020204" pitchFamily="34" charset="0"/>
                <a:cs typeface="Arial"/>
              </a:rPr>
              <a:t>mentee</a:t>
            </a:r>
            <a:r>
              <a:rPr sz="1900" spc="-65" dirty="0">
                <a:latin typeface="Grotesque" panose="020B0504020202020204" pitchFamily="34" charset="0"/>
                <a:cs typeface="Arial"/>
              </a:rPr>
              <a:t> </a:t>
            </a:r>
            <a:r>
              <a:rPr sz="1900" spc="-190" dirty="0">
                <a:latin typeface="Grotesque" panose="020B0504020202020204" pitchFamily="34" charset="0"/>
                <a:cs typeface="Arial"/>
              </a:rPr>
              <a:t>as</a:t>
            </a:r>
            <a:r>
              <a:rPr sz="1900" spc="-85" dirty="0">
                <a:latin typeface="Grotesque" panose="020B0504020202020204" pitchFamily="34" charset="0"/>
                <a:cs typeface="Arial"/>
              </a:rPr>
              <a:t> </a:t>
            </a:r>
            <a:r>
              <a:rPr sz="1900" spc="-165" dirty="0">
                <a:latin typeface="Grotesque" panose="020B0504020202020204" pitchFamily="34" charset="0"/>
                <a:cs typeface="Arial"/>
              </a:rPr>
              <a:t>a</a:t>
            </a:r>
            <a:r>
              <a:rPr sz="1900" spc="-80" dirty="0">
                <a:latin typeface="Grotesque" panose="020B0504020202020204" pitchFamily="34" charset="0"/>
                <a:cs typeface="Arial"/>
              </a:rPr>
              <a:t> </a:t>
            </a:r>
            <a:r>
              <a:rPr sz="1900" spc="-35" dirty="0">
                <a:latin typeface="Grotesque" panose="020B0504020202020204" pitchFamily="34" charset="0"/>
                <a:cs typeface="Arial"/>
              </a:rPr>
              <a:t>mentor</a:t>
            </a:r>
            <a:r>
              <a:rPr sz="1900" spc="-60" dirty="0">
                <a:latin typeface="Grotesque" panose="020B0504020202020204" pitchFamily="34" charset="0"/>
                <a:cs typeface="Arial"/>
              </a:rPr>
              <a:t> </a:t>
            </a:r>
            <a:r>
              <a:rPr sz="1900" spc="-120" dirty="0">
                <a:latin typeface="Grotesque" panose="020B0504020202020204" pitchFamily="34" charset="0"/>
                <a:cs typeface="Arial"/>
              </a:rPr>
              <a:t>does</a:t>
            </a:r>
            <a:r>
              <a:rPr sz="1900" spc="-85" dirty="0">
                <a:latin typeface="Grotesque" panose="020B0504020202020204" pitchFamily="34" charset="0"/>
                <a:cs typeface="Arial"/>
              </a:rPr>
              <a:t> </a:t>
            </a:r>
            <a:r>
              <a:rPr sz="1900" dirty="0">
                <a:latin typeface="Grotesque" panose="020B0504020202020204" pitchFamily="34" charset="0"/>
                <a:cs typeface="Arial"/>
              </a:rPr>
              <a:t>not</a:t>
            </a:r>
            <a:r>
              <a:rPr sz="1900" spc="-65" dirty="0">
                <a:latin typeface="Grotesque" panose="020B0504020202020204" pitchFamily="34" charset="0"/>
                <a:cs typeface="Arial"/>
              </a:rPr>
              <a:t> </a:t>
            </a:r>
            <a:r>
              <a:rPr sz="1900" spc="-80" dirty="0">
                <a:latin typeface="Grotesque" panose="020B0504020202020204" pitchFamily="34" charset="0"/>
                <a:cs typeface="Arial"/>
              </a:rPr>
              <a:t>fade</a:t>
            </a:r>
            <a:r>
              <a:rPr sz="1900" spc="-85" dirty="0">
                <a:latin typeface="Grotesque" panose="020B0504020202020204" pitchFamily="34" charset="0"/>
                <a:cs typeface="Arial"/>
              </a:rPr>
              <a:t> </a:t>
            </a:r>
            <a:r>
              <a:rPr sz="1900" spc="-114" dirty="0">
                <a:latin typeface="Grotesque" panose="020B0504020202020204" pitchFamily="34" charset="0"/>
                <a:cs typeface="Arial"/>
              </a:rPr>
              <a:t>once</a:t>
            </a:r>
            <a:r>
              <a:rPr sz="1900" spc="-75" dirty="0">
                <a:latin typeface="Grotesque" panose="020B0504020202020204" pitchFamily="34" charset="0"/>
                <a:cs typeface="Arial"/>
              </a:rPr>
              <a:t> </a:t>
            </a:r>
            <a:r>
              <a:rPr sz="1900" spc="-60" dirty="0">
                <a:latin typeface="Grotesque" panose="020B0504020202020204" pitchFamily="34" charset="0"/>
                <a:cs typeface="Arial"/>
              </a:rPr>
              <a:t>mentorship </a:t>
            </a:r>
            <a:r>
              <a:rPr sz="1900" spc="-110" dirty="0">
                <a:latin typeface="Grotesque" panose="020B0504020202020204" pitchFamily="34" charset="0"/>
                <a:cs typeface="Arial"/>
              </a:rPr>
              <a:t>is</a:t>
            </a:r>
            <a:r>
              <a:rPr sz="1900" spc="-90" dirty="0">
                <a:latin typeface="Grotesque" panose="020B0504020202020204" pitchFamily="34" charset="0"/>
                <a:cs typeface="Arial"/>
              </a:rPr>
              <a:t> </a:t>
            </a:r>
            <a:r>
              <a:rPr sz="1900" spc="-75" dirty="0">
                <a:latin typeface="Grotesque" panose="020B0504020202020204" pitchFamily="34" charset="0"/>
                <a:cs typeface="Arial"/>
              </a:rPr>
              <a:t>over. </a:t>
            </a:r>
            <a:r>
              <a:rPr sz="1900" spc="-20" dirty="0">
                <a:latin typeface="Grotesque" panose="020B0504020202020204" pitchFamily="34" charset="0"/>
                <a:cs typeface="Arial"/>
              </a:rPr>
              <a:t>Your</a:t>
            </a:r>
            <a:endParaRPr sz="1900" dirty="0">
              <a:latin typeface="Grotesque" panose="020B0504020202020204" pitchFamily="34" charset="0"/>
              <a:cs typeface="Arial"/>
            </a:endParaRPr>
          </a:p>
          <a:p>
            <a:pPr marL="12700">
              <a:lnSpc>
                <a:spcPts val="2055"/>
              </a:lnSpc>
            </a:pPr>
            <a:r>
              <a:rPr sz="1900" spc="-55" dirty="0">
                <a:latin typeface="Grotesque" panose="020B0504020202020204" pitchFamily="34" charset="0"/>
                <a:cs typeface="Arial"/>
              </a:rPr>
              <a:t>mentorship</a:t>
            </a:r>
            <a:r>
              <a:rPr sz="1900" spc="-70" dirty="0">
                <a:latin typeface="Grotesque" panose="020B0504020202020204" pitchFamily="34" charset="0"/>
                <a:cs typeface="Arial"/>
              </a:rPr>
              <a:t> </a:t>
            </a:r>
            <a:r>
              <a:rPr sz="1900" spc="-130" dirty="0">
                <a:latin typeface="Grotesque" panose="020B0504020202020204" pitchFamily="34" charset="0"/>
                <a:cs typeface="Arial"/>
              </a:rPr>
              <a:t>can</a:t>
            </a:r>
            <a:r>
              <a:rPr sz="1900" spc="-75" dirty="0">
                <a:latin typeface="Grotesque" panose="020B0504020202020204" pitchFamily="34" charset="0"/>
                <a:cs typeface="Arial"/>
              </a:rPr>
              <a:t> </a:t>
            </a:r>
            <a:r>
              <a:rPr sz="1900" spc="-105" dirty="0">
                <a:latin typeface="Grotesque" panose="020B0504020202020204" pitchFamily="34" charset="0"/>
                <a:cs typeface="Arial"/>
              </a:rPr>
              <a:t>be</a:t>
            </a:r>
            <a:r>
              <a:rPr sz="1900" spc="-85" dirty="0">
                <a:latin typeface="Grotesque" panose="020B0504020202020204" pitchFamily="34" charset="0"/>
                <a:cs typeface="Arial"/>
              </a:rPr>
              <a:t> </a:t>
            </a:r>
            <a:r>
              <a:rPr sz="1900" spc="-155" dirty="0">
                <a:latin typeface="Grotesque" panose="020B0504020202020204" pitchFamily="34" charset="0"/>
                <a:cs typeface="Arial"/>
              </a:rPr>
              <a:t>a</a:t>
            </a:r>
            <a:r>
              <a:rPr sz="1900" spc="-85" dirty="0">
                <a:latin typeface="Grotesque" panose="020B0504020202020204" pitchFamily="34" charset="0"/>
                <a:cs typeface="Arial"/>
              </a:rPr>
              <a:t> </a:t>
            </a:r>
            <a:r>
              <a:rPr sz="1900" spc="-25" dirty="0">
                <a:latin typeface="Grotesque" panose="020B0504020202020204" pitchFamily="34" charset="0"/>
                <a:cs typeface="Arial"/>
              </a:rPr>
              <a:t>lifetime</a:t>
            </a:r>
            <a:r>
              <a:rPr sz="1900" spc="-65" dirty="0">
                <a:latin typeface="Grotesque" panose="020B0504020202020204" pitchFamily="34" charset="0"/>
                <a:cs typeface="Arial"/>
              </a:rPr>
              <a:t> </a:t>
            </a:r>
            <a:r>
              <a:rPr sz="1900" spc="-55" dirty="0">
                <a:latin typeface="Grotesque" panose="020B0504020202020204" pitchFamily="34" charset="0"/>
                <a:cs typeface="Arial"/>
              </a:rPr>
              <a:t>relationship</a:t>
            </a:r>
            <a:r>
              <a:rPr sz="1900" spc="-60" dirty="0">
                <a:latin typeface="Grotesque" panose="020B0504020202020204" pitchFamily="34" charset="0"/>
                <a:cs typeface="Arial"/>
              </a:rPr>
              <a:t> </a:t>
            </a:r>
            <a:r>
              <a:rPr sz="1900" dirty="0">
                <a:latin typeface="Grotesque" panose="020B0504020202020204" pitchFamily="34" charset="0"/>
                <a:cs typeface="Arial"/>
              </a:rPr>
              <a:t>if</a:t>
            </a:r>
            <a:r>
              <a:rPr sz="1900" spc="-90" dirty="0">
                <a:latin typeface="Grotesque" panose="020B0504020202020204" pitchFamily="34" charset="0"/>
                <a:cs typeface="Arial"/>
              </a:rPr>
              <a:t> </a:t>
            </a:r>
            <a:r>
              <a:rPr sz="1900" spc="-80" dirty="0">
                <a:latin typeface="Grotesque" panose="020B0504020202020204" pitchFamily="34" charset="0"/>
                <a:cs typeface="Arial"/>
              </a:rPr>
              <a:t>you</a:t>
            </a:r>
            <a:r>
              <a:rPr sz="1900" spc="-85" dirty="0">
                <a:latin typeface="Grotesque" panose="020B0504020202020204" pitchFamily="34" charset="0"/>
                <a:cs typeface="Arial"/>
              </a:rPr>
              <a:t> </a:t>
            </a:r>
            <a:r>
              <a:rPr sz="1900" spc="-40" dirty="0">
                <a:latin typeface="Grotesque" panose="020B0504020202020204" pitchFamily="34" charset="0"/>
                <a:cs typeface="Arial"/>
              </a:rPr>
              <a:t>foster</a:t>
            </a:r>
            <a:r>
              <a:rPr sz="1900" spc="-80" dirty="0">
                <a:latin typeface="Grotesque" panose="020B0504020202020204" pitchFamily="34" charset="0"/>
                <a:cs typeface="Arial"/>
              </a:rPr>
              <a:t> </a:t>
            </a:r>
            <a:r>
              <a:rPr sz="1900" dirty="0">
                <a:latin typeface="Grotesque" panose="020B0504020202020204" pitchFamily="34" charset="0"/>
                <a:cs typeface="Arial"/>
              </a:rPr>
              <a:t>it.</a:t>
            </a:r>
            <a:r>
              <a:rPr sz="1900" spc="-85" dirty="0">
                <a:latin typeface="Grotesque" panose="020B0504020202020204" pitchFamily="34" charset="0"/>
                <a:cs typeface="Arial"/>
              </a:rPr>
              <a:t> </a:t>
            </a:r>
            <a:r>
              <a:rPr sz="1900" spc="-120" dirty="0">
                <a:latin typeface="Grotesque" panose="020B0504020202020204" pitchFamily="34" charset="0"/>
                <a:cs typeface="Arial"/>
              </a:rPr>
              <a:t>We</a:t>
            </a:r>
            <a:r>
              <a:rPr sz="1900" spc="-75" dirty="0">
                <a:latin typeface="Grotesque" panose="020B0504020202020204" pitchFamily="34" charset="0"/>
                <a:cs typeface="Arial"/>
              </a:rPr>
              <a:t> </a:t>
            </a:r>
            <a:r>
              <a:rPr sz="1900" spc="-114" dirty="0">
                <a:latin typeface="Grotesque" panose="020B0504020202020204" pitchFamily="34" charset="0"/>
                <a:cs typeface="Arial"/>
              </a:rPr>
              <a:t>serve</a:t>
            </a:r>
            <a:r>
              <a:rPr sz="1900" spc="-80" dirty="0">
                <a:latin typeface="Grotesque" panose="020B0504020202020204" pitchFamily="34" charset="0"/>
                <a:cs typeface="Arial"/>
              </a:rPr>
              <a:t> </a:t>
            </a:r>
            <a:r>
              <a:rPr sz="1900" spc="-190" dirty="0">
                <a:latin typeface="Grotesque" panose="020B0504020202020204" pitchFamily="34" charset="0"/>
                <a:cs typeface="Arial"/>
              </a:rPr>
              <a:t>as</a:t>
            </a:r>
            <a:r>
              <a:rPr sz="1900" spc="-80" dirty="0">
                <a:latin typeface="Grotesque" panose="020B0504020202020204" pitchFamily="34" charset="0"/>
                <a:cs typeface="Arial"/>
              </a:rPr>
              <a:t> </a:t>
            </a:r>
            <a:r>
              <a:rPr sz="1900" spc="-155" dirty="0">
                <a:latin typeface="Grotesque" panose="020B0504020202020204" pitchFamily="34" charset="0"/>
                <a:cs typeface="Arial"/>
              </a:rPr>
              <a:t>a</a:t>
            </a:r>
            <a:r>
              <a:rPr sz="1900" spc="-90" dirty="0">
                <a:latin typeface="Grotesque" panose="020B0504020202020204" pitchFamily="34" charset="0"/>
                <a:cs typeface="Arial"/>
              </a:rPr>
              <a:t> </a:t>
            </a:r>
            <a:r>
              <a:rPr sz="1900" spc="-45" dirty="0">
                <a:latin typeface="Grotesque" panose="020B0504020202020204" pitchFamily="34" charset="0"/>
                <a:cs typeface="Arial"/>
              </a:rPr>
              <a:t>role</a:t>
            </a:r>
            <a:r>
              <a:rPr sz="1900" spc="-70" dirty="0">
                <a:latin typeface="Grotesque" panose="020B0504020202020204" pitchFamily="34" charset="0"/>
                <a:cs typeface="Arial"/>
              </a:rPr>
              <a:t> </a:t>
            </a:r>
            <a:r>
              <a:rPr sz="1900" spc="-65" dirty="0">
                <a:latin typeface="Grotesque" panose="020B0504020202020204" pitchFamily="34" charset="0"/>
                <a:cs typeface="Arial"/>
              </a:rPr>
              <a:t>model,</a:t>
            </a:r>
            <a:r>
              <a:rPr sz="1900" spc="-80" dirty="0">
                <a:latin typeface="Grotesque" panose="020B0504020202020204" pitchFamily="34" charset="0"/>
                <a:cs typeface="Arial"/>
              </a:rPr>
              <a:t> </a:t>
            </a:r>
            <a:r>
              <a:rPr sz="1900" spc="-105" dirty="0">
                <a:latin typeface="Grotesque" panose="020B0504020202020204" pitchFamily="34" charset="0"/>
                <a:cs typeface="Arial"/>
              </a:rPr>
              <a:t>and</a:t>
            </a:r>
            <a:r>
              <a:rPr sz="1900" spc="-80" dirty="0">
                <a:latin typeface="Grotesque" panose="020B0504020202020204" pitchFamily="34" charset="0"/>
                <a:cs typeface="Arial"/>
              </a:rPr>
              <a:t> </a:t>
            </a:r>
            <a:r>
              <a:rPr sz="1900" spc="-155" dirty="0">
                <a:latin typeface="Grotesque" panose="020B0504020202020204" pitchFamily="34" charset="0"/>
                <a:cs typeface="Arial"/>
              </a:rPr>
              <a:t>a</a:t>
            </a:r>
            <a:r>
              <a:rPr sz="1900" spc="-75" dirty="0">
                <a:latin typeface="Grotesque" panose="020B0504020202020204" pitchFamily="34" charset="0"/>
                <a:cs typeface="Arial"/>
              </a:rPr>
              <a:t> </a:t>
            </a:r>
            <a:r>
              <a:rPr sz="1900" spc="-95" dirty="0">
                <a:latin typeface="Grotesque" panose="020B0504020202020204" pitchFamily="34" charset="0"/>
                <a:cs typeface="Arial"/>
              </a:rPr>
              <a:t>physical</a:t>
            </a:r>
            <a:r>
              <a:rPr sz="1900" spc="-80" dirty="0">
                <a:latin typeface="Grotesque" panose="020B0504020202020204" pitchFamily="34" charset="0"/>
                <a:cs typeface="Arial"/>
              </a:rPr>
              <a:t> </a:t>
            </a:r>
            <a:r>
              <a:rPr sz="1900" spc="-90" dirty="0">
                <a:latin typeface="Grotesque" panose="020B0504020202020204" pitchFamily="34" charset="0"/>
                <a:cs typeface="Arial"/>
              </a:rPr>
              <a:t>symbol</a:t>
            </a:r>
            <a:r>
              <a:rPr sz="1900" spc="-80" dirty="0">
                <a:latin typeface="Grotesque" panose="020B0504020202020204" pitchFamily="34" charset="0"/>
                <a:cs typeface="Arial"/>
              </a:rPr>
              <a:t> </a:t>
            </a:r>
            <a:r>
              <a:rPr sz="1900" spc="-10" dirty="0">
                <a:latin typeface="Grotesque" panose="020B0504020202020204" pitchFamily="34" charset="0"/>
                <a:cs typeface="Arial"/>
              </a:rPr>
              <a:t>of</a:t>
            </a:r>
            <a:r>
              <a:rPr sz="1900" spc="-100" dirty="0">
                <a:latin typeface="Grotesque" panose="020B0504020202020204" pitchFamily="34" charset="0"/>
                <a:cs typeface="Arial"/>
              </a:rPr>
              <a:t> </a:t>
            </a:r>
            <a:r>
              <a:rPr sz="1900" spc="-270" dirty="0">
                <a:latin typeface="Grotesque" panose="020B0504020202020204" pitchFamily="34" charset="0"/>
                <a:cs typeface="Arial"/>
              </a:rPr>
              <a:t>HOPE</a:t>
            </a:r>
            <a:r>
              <a:rPr sz="1900" spc="-65" dirty="0">
                <a:latin typeface="Grotesque" panose="020B0504020202020204" pitchFamily="34" charset="0"/>
                <a:cs typeface="Arial"/>
              </a:rPr>
              <a:t> </a:t>
            </a:r>
            <a:r>
              <a:rPr sz="1900" dirty="0">
                <a:latin typeface="Grotesque" panose="020B0504020202020204" pitchFamily="34" charset="0"/>
                <a:cs typeface="Arial"/>
              </a:rPr>
              <a:t>for</a:t>
            </a:r>
            <a:r>
              <a:rPr sz="1900" spc="-80" dirty="0">
                <a:latin typeface="Grotesque" panose="020B0504020202020204" pitchFamily="34" charset="0"/>
                <a:cs typeface="Arial"/>
              </a:rPr>
              <a:t> </a:t>
            </a:r>
            <a:r>
              <a:rPr sz="1900" spc="-25" dirty="0">
                <a:latin typeface="Grotesque" panose="020B0504020202020204" pitchFamily="34" charset="0"/>
                <a:cs typeface="Arial"/>
              </a:rPr>
              <a:t>the</a:t>
            </a:r>
            <a:endParaRPr sz="1900" dirty="0">
              <a:latin typeface="Grotesque" panose="020B0504020202020204" pitchFamily="34" charset="0"/>
              <a:cs typeface="Arial"/>
            </a:endParaRPr>
          </a:p>
          <a:p>
            <a:pPr marL="12700" marR="250825">
              <a:lnSpc>
                <a:spcPct val="95000"/>
              </a:lnSpc>
              <a:spcBef>
                <a:spcPts val="60"/>
              </a:spcBef>
            </a:pPr>
            <a:r>
              <a:rPr sz="1900" spc="-55" dirty="0">
                <a:latin typeface="Grotesque" panose="020B0504020202020204" pitchFamily="34" charset="0"/>
                <a:cs typeface="Arial"/>
              </a:rPr>
              <a:t>individual.</a:t>
            </a:r>
            <a:r>
              <a:rPr sz="1900" spc="-50" dirty="0">
                <a:latin typeface="Grotesque" panose="020B0504020202020204" pitchFamily="34" charset="0"/>
                <a:cs typeface="Arial"/>
              </a:rPr>
              <a:t> </a:t>
            </a:r>
            <a:r>
              <a:rPr sz="1900" spc="-120" dirty="0">
                <a:latin typeface="Grotesque" panose="020B0504020202020204" pitchFamily="34" charset="0"/>
                <a:cs typeface="Arial"/>
              </a:rPr>
              <a:t>We</a:t>
            </a:r>
            <a:r>
              <a:rPr sz="1900" spc="-90" dirty="0">
                <a:latin typeface="Grotesque" panose="020B0504020202020204" pitchFamily="34" charset="0"/>
                <a:cs typeface="Arial"/>
              </a:rPr>
              <a:t> </a:t>
            </a:r>
            <a:r>
              <a:rPr sz="1900" spc="-100" dirty="0">
                <a:latin typeface="Grotesque" panose="020B0504020202020204" pitchFamily="34" charset="0"/>
                <a:cs typeface="Arial"/>
              </a:rPr>
              <a:t>show</a:t>
            </a:r>
            <a:r>
              <a:rPr sz="1900" spc="-80" dirty="0">
                <a:latin typeface="Grotesque" panose="020B0504020202020204" pitchFamily="34" charset="0"/>
                <a:cs typeface="Arial"/>
              </a:rPr>
              <a:t> </a:t>
            </a:r>
            <a:r>
              <a:rPr sz="1900" spc="-40" dirty="0">
                <a:latin typeface="Grotesque" panose="020B0504020202020204" pitchFamily="34" charset="0"/>
                <a:cs typeface="Arial"/>
              </a:rPr>
              <a:t>them</a:t>
            </a:r>
            <a:r>
              <a:rPr sz="1900" spc="-85" dirty="0">
                <a:latin typeface="Grotesque" panose="020B0504020202020204" pitchFamily="34" charset="0"/>
                <a:cs typeface="Arial"/>
              </a:rPr>
              <a:t> </a:t>
            </a:r>
            <a:r>
              <a:rPr sz="1900" dirty="0">
                <a:latin typeface="Grotesque" panose="020B0504020202020204" pitchFamily="34" charset="0"/>
                <a:cs typeface="Arial"/>
              </a:rPr>
              <a:t>that</a:t>
            </a:r>
            <a:r>
              <a:rPr sz="1900" spc="-70" dirty="0">
                <a:latin typeface="Grotesque" panose="020B0504020202020204" pitchFamily="34" charset="0"/>
                <a:cs typeface="Arial"/>
              </a:rPr>
              <a:t> </a:t>
            </a:r>
            <a:r>
              <a:rPr sz="1900" spc="-80" dirty="0">
                <a:latin typeface="Grotesque" panose="020B0504020202020204" pitchFamily="34" charset="0"/>
                <a:cs typeface="Arial"/>
              </a:rPr>
              <a:t>we</a:t>
            </a:r>
            <a:r>
              <a:rPr sz="1900" spc="-75" dirty="0">
                <a:latin typeface="Grotesque" panose="020B0504020202020204" pitchFamily="34" charset="0"/>
                <a:cs typeface="Arial"/>
              </a:rPr>
              <a:t> </a:t>
            </a:r>
            <a:r>
              <a:rPr sz="1900" spc="-70" dirty="0">
                <a:latin typeface="Grotesque" panose="020B0504020202020204" pitchFamily="34" charset="0"/>
                <a:cs typeface="Arial"/>
              </a:rPr>
              <a:t>were</a:t>
            </a:r>
            <a:r>
              <a:rPr sz="1900" spc="-85" dirty="0">
                <a:latin typeface="Grotesque" panose="020B0504020202020204" pitchFamily="34" charset="0"/>
                <a:cs typeface="Arial"/>
              </a:rPr>
              <a:t> </a:t>
            </a:r>
            <a:r>
              <a:rPr sz="1900" spc="-114" dirty="0">
                <a:latin typeface="Grotesque" panose="020B0504020202020204" pitchFamily="34" charset="0"/>
                <a:cs typeface="Arial"/>
              </a:rPr>
              <a:t>once</a:t>
            </a:r>
            <a:r>
              <a:rPr sz="1900" spc="-80" dirty="0">
                <a:latin typeface="Grotesque" panose="020B0504020202020204" pitchFamily="34" charset="0"/>
                <a:cs typeface="Arial"/>
              </a:rPr>
              <a:t> </a:t>
            </a:r>
            <a:r>
              <a:rPr sz="1900" spc="-30" dirty="0">
                <a:latin typeface="Grotesque" panose="020B0504020202020204" pitchFamily="34" charset="0"/>
                <a:cs typeface="Arial"/>
              </a:rPr>
              <a:t>in</a:t>
            </a:r>
            <a:r>
              <a:rPr sz="1900" spc="-80" dirty="0">
                <a:latin typeface="Grotesque" panose="020B0504020202020204" pitchFamily="34" charset="0"/>
                <a:cs typeface="Arial"/>
              </a:rPr>
              <a:t> </a:t>
            </a:r>
            <a:r>
              <a:rPr sz="1900" spc="-10" dirty="0">
                <a:latin typeface="Grotesque" panose="020B0504020202020204" pitchFamily="34" charset="0"/>
                <a:cs typeface="Arial"/>
              </a:rPr>
              <a:t>their</a:t>
            </a:r>
            <a:r>
              <a:rPr sz="1900" spc="-80" dirty="0">
                <a:latin typeface="Grotesque" panose="020B0504020202020204" pitchFamily="34" charset="0"/>
                <a:cs typeface="Arial"/>
              </a:rPr>
              <a:t> </a:t>
            </a:r>
            <a:r>
              <a:rPr sz="1900" spc="-125" dirty="0">
                <a:latin typeface="Grotesque" panose="020B0504020202020204" pitchFamily="34" charset="0"/>
                <a:cs typeface="Arial"/>
              </a:rPr>
              <a:t>shoes,</a:t>
            </a:r>
            <a:r>
              <a:rPr sz="1900" spc="-90" dirty="0">
                <a:latin typeface="Grotesque" panose="020B0504020202020204" pitchFamily="34" charset="0"/>
                <a:cs typeface="Arial"/>
              </a:rPr>
              <a:t> </a:t>
            </a:r>
            <a:r>
              <a:rPr sz="1900" spc="-105" dirty="0">
                <a:latin typeface="Grotesque" panose="020B0504020202020204" pitchFamily="34" charset="0"/>
                <a:cs typeface="Arial"/>
              </a:rPr>
              <a:t>and</a:t>
            </a:r>
            <a:r>
              <a:rPr sz="1900" spc="-85" dirty="0">
                <a:latin typeface="Grotesque" panose="020B0504020202020204" pitchFamily="34" charset="0"/>
                <a:cs typeface="Arial"/>
              </a:rPr>
              <a:t> </a:t>
            </a:r>
            <a:r>
              <a:rPr sz="1900" dirty="0">
                <a:latin typeface="Grotesque" panose="020B0504020202020204" pitchFamily="34" charset="0"/>
                <a:cs typeface="Arial"/>
              </a:rPr>
              <a:t>that</a:t>
            </a:r>
            <a:r>
              <a:rPr sz="1900" spc="-80" dirty="0">
                <a:latin typeface="Grotesque" panose="020B0504020202020204" pitchFamily="34" charset="0"/>
                <a:cs typeface="Arial"/>
              </a:rPr>
              <a:t> </a:t>
            </a:r>
            <a:r>
              <a:rPr sz="1900" spc="-295" dirty="0">
                <a:latin typeface="Grotesque" panose="020B0504020202020204" pitchFamily="34" charset="0"/>
                <a:cs typeface="Arial"/>
              </a:rPr>
              <a:t>THEY</a:t>
            </a:r>
            <a:r>
              <a:rPr sz="1900" spc="-75" dirty="0">
                <a:latin typeface="Grotesque" panose="020B0504020202020204" pitchFamily="34" charset="0"/>
                <a:cs typeface="Arial"/>
              </a:rPr>
              <a:t> </a:t>
            </a:r>
            <a:r>
              <a:rPr sz="1900" spc="-130" dirty="0">
                <a:latin typeface="Grotesque" panose="020B0504020202020204" pitchFamily="34" charset="0"/>
                <a:cs typeface="Arial"/>
              </a:rPr>
              <a:t>can</a:t>
            </a:r>
            <a:r>
              <a:rPr sz="1900" spc="-90" dirty="0">
                <a:latin typeface="Grotesque" panose="020B0504020202020204" pitchFamily="34" charset="0"/>
                <a:cs typeface="Arial"/>
              </a:rPr>
              <a:t> </a:t>
            </a:r>
            <a:r>
              <a:rPr sz="1900" spc="-75" dirty="0">
                <a:latin typeface="Grotesque" panose="020B0504020202020204" pitchFamily="34" charset="0"/>
                <a:cs typeface="Arial"/>
              </a:rPr>
              <a:t>do</a:t>
            </a:r>
            <a:r>
              <a:rPr sz="1900" spc="-90" dirty="0">
                <a:latin typeface="Grotesque" panose="020B0504020202020204" pitchFamily="34" charset="0"/>
                <a:cs typeface="Arial"/>
              </a:rPr>
              <a:t> </a:t>
            </a:r>
            <a:r>
              <a:rPr sz="1900" spc="55" dirty="0">
                <a:latin typeface="Grotesque" panose="020B0504020202020204" pitchFamily="34" charset="0"/>
                <a:cs typeface="Arial"/>
              </a:rPr>
              <a:t>it</a:t>
            </a:r>
            <a:r>
              <a:rPr sz="1900" spc="-85" dirty="0">
                <a:latin typeface="Grotesque" panose="020B0504020202020204" pitchFamily="34" charset="0"/>
                <a:cs typeface="Arial"/>
              </a:rPr>
              <a:t> </a:t>
            </a:r>
            <a:r>
              <a:rPr sz="1900" dirty="0">
                <a:latin typeface="Grotesque" panose="020B0504020202020204" pitchFamily="34" charset="0"/>
                <a:cs typeface="Arial"/>
              </a:rPr>
              <a:t>too!</a:t>
            </a:r>
            <a:r>
              <a:rPr sz="1900" spc="-80" dirty="0">
                <a:latin typeface="Grotesque" panose="020B0504020202020204" pitchFamily="34" charset="0"/>
                <a:cs typeface="Arial"/>
              </a:rPr>
              <a:t> </a:t>
            </a:r>
            <a:r>
              <a:rPr sz="1900" spc="-204" dirty="0">
                <a:latin typeface="Grotesque" panose="020B0504020202020204" pitchFamily="34" charset="0"/>
                <a:cs typeface="Arial"/>
              </a:rPr>
              <a:t>As</a:t>
            </a:r>
            <a:r>
              <a:rPr sz="1900" spc="-85" dirty="0">
                <a:latin typeface="Grotesque" panose="020B0504020202020204" pitchFamily="34" charset="0"/>
                <a:cs typeface="Arial"/>
              </a:rPr>
              <a:t> </a:t>
            </a:r>
            <a:r>
              <a:rPr sz="1900" spc="-165" dirty="0">
                <a:latin typeface="Grotesque" panose="020B0504020202020204" pitchFamily="34" charset="0"/>
                <a:cs typeface="Arial"/>
              </a:rPr>
              <a:t>a</a:t>
            </a:r>
            <a:r>
              <a:rPr sz="1900" spc="-85" dirty="0">
                <a:latin typeface="Grotesque" panose="020B0504020202020204" pitchFamily="34" charset="0"/>
                <a:cs typeface="Arial"/>
              </a:rPr>
              <a:t> </a:t>
            </a:r>
            <a:r>
              <a:rPr sz="1900" spc="-40" dirty="0">
                <a:latin typeface="Grotesque" panose="020B0504020202020204" pitchFamily="34" charset="0"/>
                <a:cs typeface="Arial"/>
              </a:rPr>
              <a:t>mentor,</a:t>
            </a:r>
            <a:r>
              <a:rPr sz="1900" spc="-60" dirty="0">
                <a:latin typeface="Grotesque" panose="020B0504020202020204" pitchFamily="34" charset="0"/>
                <a:cs typeface="Arial"/>
              </a:rPr>
              <a:t> </a:t>
            </a:r>
            <a:r>
              <a:rPr sz="1900" spc="-80" dirty="0">
                <a:latin typeface="Grotesque" panose="020B0504020202020204" pitchFamily="34" charset="0"/>
                <a:cs typeface="Arial"/>
              </a:rPr>
              <a:t>you </a:t>
            </a:r>
            <a:r>
              <a:rPr sz="1900" spc="-105" dirty="0">
                <a:latin typeface="Grotesque" panose="020B0504020202020204" pitchFamily="34" charset="0"/>
                <a:cs typeface="Arial"/>
              </a:rPr>
              <a:t>become</a:t>
            </a:r>
            <a:r>
              <a:rPr sz="1900" spc="-80" dirty="0">
                <a:latin typeface="Grotesque" panose="020B0504020202020204" pitchFamily="34" charset="0"/>
                <a:cs typeface="Arial"/>
              </a:rPr>
              <a:t> </a:t>
            </a:r>
            <a:r>
              <a:rPr sz="1900" spc="-20" dirty="0">
                <a:latin typeface="Grotesque" panose="020B0504020202020204" pitchFamily="34" charset="0"/>
                <a:cs typeface="Arial"/>
              </a:rPr>
              <a:t>your </a:t>
            </a:r>
            <a:r>
              <a:rPr sz="1900" spc="-90" dirty="0">
                <a:latin typeface="Grotesque" panose="020B0504020202020204" pitchFamily="34" charset="0"/>
                <a:cs typeface="Arial"/>
              </a:rPr>
              <a:t>mentees</a:t>
            </a:r>
            <a:r>
              <a:rPr sz="1900" spc="-85" dirty="0">
                <a:latin typeface="Grotesque" panose="020B0504020202020204" pitchFamily="34" charset="0"/>
                <a:cs typeface="Arial"/>
              </a:rPr>
              <a:t> </a:t>
            </a:r>
            <a:r>
              <a:rPr sz="1900" spc="-25" dirty="0">
                <a:latin typeface="Grotesque" panose="020B0504020202020204" pitchFamily="34" charset="0"/>
                <a:cs typeface="Arial"/>
              </a:rPr>
              <a:t>ultimate</a:t>
            </a:r>
            <a:r>
              <a:rPr sz="1900" spc="-70" dirty="0">
                <a:latin typeface="Grotesque" panose="020B0504020202020204" pitchFamily="34" charset="0"/>
                <a:cs typeface="Arial"/>
              </a:rPr>
              <a:t> </a:t>
            </a:r>
            <a:r>
              <a:rPr sz="1900" spc="-50" dirty="0">
                <a:latin typeface="Grotesque" panose="020B0504020202020204" pitchFamily="34" charset="0"/>
                <a:cs typeface="Arial"/>
              </a:rPr>
              <a:t>supporter</a:t>
            </a:r>
            <a:r>
              <a:rPr sz="1900" spc="-70" dirty="0">
                <a:latin typeface="Grotesque" panose="020B0504020202020204" pitchFamily="34" charset="0"/>
                <a:cs typeface="Arial"/>
              </a:rPr>
              <a:t> </a:t>
            </a:r>
            <a:r>
              <a:rPr sz="1900" spc="-105" dirty="0">
                <a:latin typeface="Grotesque" panose="020B0504020202020204" pitchFamily="34" charset="0"/>
                <a:cs typeface="Arial"/>
              </a:rPr>
              <a:t>and</a:t>
            </a:r>
            <a:r>
              <a:rPr sz="1900" spc="-85" dirty="0">
                <a:latin typeface="Grotesque" panose="020B0504020202020204" pitchFamily="34" charset="0"/>
                <a:cs typeface="Arial"/>
              </a:rPr>
              <a:t> </a:t>
            </a:r>
            <a:r>
              <a:rPr sz="1900" spc="-35" dirty="0">
                <a:latin typeface="Grotesque" panose="020B0504020202020204" pitchFamily="34" charset="0"/>
                <a:cs typeface="Arial"/>
              </a:rPr>
              <a:t>role</a:t>
            </a:r>
            <a:r>
              <a:rPr sz="1900" spc="-70" dirty="0">
                <a:latin typeface="Grotesque" panose="020B0504020202020204" pitchFamily="34" charset="0"/>
                <a:cs typeface="Arial"/>
              </a:rPr>
              <a:t> </a:t>
            </a:r>
            <a:r>
              <a:rPr sz="1900" spc="-65" dirty="0">
                <a:latin typeface="Grotesque" panose="020B0504020202020204" pitchFamily="34" charset="0"/>
                <a:cs typeface="Arial"/>
              </a:rPr>
              <a:t>model.</a:t>
            </a:r>
            <a:r>
              <a:rPr sz="1900" spc="-85" dirty="0">
                <a:latin typeface="Grotesque" panose="020B0504020202020204" pitchFamily="34" charset="0"/>
                <a:cs typeface="Arial"/>
              </a:rPr>
              <a:t> </a:t>
            </a:r>
            <a:r>
              <a:rPr sz="1900" spc="-40" dirty="0">
                <a:latin typeface="Grotesque" panose="020B0504020202020204" pitchFamily="34" charset="0"/>
                <a:cs typeface="Arial"/>
              </a:rPr>
              <a:t>Nurturing</a:t>
            </a:r>
            <a:r>
              <a:rPr sz="1900" spc="-55" dirty="0">
                <a:latin typeface="Grotesque" panose="020B0504020202020204" pitchFamily="34" charset="0"/>
                <a:cs typeface="Arial"/>
              </a:rPr>
              <a:t> </a:t>
            </a:r>
            <a:r>
              <a:rPr sz="1900" spc="-110" dirty="0">
                <a:latin typeface="Grotesque" panose="020B0504020202020204" pitchFamily="34" charset="0"/>
                <a:cs typeface="Arial"/>
              </a:rPr>
              <a:t>is</a:t>
            </a:r>
            <a:r>
              <a:rPr sz="1900" spc="-100" dirty="0">
                <a:latin typeface="Grotesque" panose="020B0504020202020204" pitchFamily="34" charset="0"/>
                <a:cs typeface="Arial"/>
              </a:rPr>
              <a:t> </a:t>
            </a:r>
            <a:r>
              <a:rPr sz="1900" spc="-40" dirty="0">
                <a:latin typeface="Grotesque" panose="020B0504020202020204" pitchFamily="34" charset="0"/>
                <a:cs typeface="Arial"/>
              </a:rPr>
              <a:t>our</a:t>
            </a:r>
            <a:r>
              <a:rPr sz="1900" spc="-90" dirty="0">
                <a:latin typeface="Grotesque" panose="020B0504020202020204" pitchFamily="34" charset="0"/>
                <a:cs typeface="Arial"/>
              </a:rPr>
              <a:t> </a:t>
            </a:r>
            <a:r>
              <a:rPr sz="1900" spc="-100" dirty="0">
                <a:latin typeface="Grotesque" panose="020B0504020202020204" pitchFamily="34" charset="0"/>
                <a:cs typeface="Arial"/>
              </a:rPr>
              <a:t>special</a:t>
            </a:r>
            <a:r>
              <a:rPr sz="1900" spc="-85" dirty="0">
                <a:latin typeface="Grotesque" panose="020B0504020202020204" pitchFamily="34" charset="0"/>
                <a:cs typeface="Arial"/>
              </a:rPr>
              <a:t> </a:t>
            </a:r>
            <a:r>
              <a:rPr sz="1900" dirty="0">
                <a:latin typeface="Grotesque" panose="020B0504020202020204" pitchFamily="34" charset="0"/>
                <a:cs typeface="Arial"/>
              </a:rPr>
              <a:t>trait</a:t>
            </a:r>
            <a:r>
              <a:rPr sz="1900" spc="-70" dirty="0">
                <a:latin typeface="Grotesque" panose="020B0504020202020204" pitchFamily="34" charset="0"/>
                <a:cs typeface="Arial"/>
              </a:rPr>
              <a:t> </a:t>
            </a:r>
            <a:r>
              <a:rPr sz="1900" spc="-30" dirty="0">
                <a:latin typeface="Grotesque" panose="020B0504020202020204" pitchFamily="34" charset="0"/>
                <a:cs typeface="Arial"/>
              </a:rPr>
              <a:t>in</a:t>
            </a:r>
            <a:r>
              <a:rPr sz="1900" spc="-90" dirty="0">
                <a:latin typeface="Grotesque" panose="020B0504020202020204" pitchFamily="34" charset="0"/>
                <a:cs typeface="Arial"/>
              </a:rPr>
              <a:t> </a:t>
            </a:r>
            <a:r>
              <a:rPr sz="1900" spc="-45" dirty="0">
                <a:latin typeface="Grotesque" panose="020B0504020202020204" pitchFamily="34" charset="0"/>
                <a:cs typeface="Arial"/>
              </a:rPr>
              <a:t>this</a:t>
            </a:r>
            <a:r>
              <a:rPr sz="1900" spc="-85" dirty="0">
                <a:latin typeface="Grotesque" panose="020B0504020202020204" pitchFamily="34" charset="0"/>
                <a:cs typeface="Arial"/>
              </a:rPr>
              <a:t> </a:t>
            </a:r>
            <a:r>
              <a:rPr sz="1900" spc="-45" dirty="0">
                <a:latin typeface="Grotesque" panose="020B0504020202020204" pitchFamily="34" charset="0"/>
                <a:cs typeface="Arial"/>
              </a:rPr>
              <a:t>type</a:t>
            </a:r>
            <a:r>
              <a:rPr sz="1900" spc="-90" dirty="0">
                <a:latin typeface="Grotesque" panose="020B0504020202020204" pitchFamily="34" charset="0"/>
                <a:cs typeface="Arial"/>
              </a:rPr>
              <a:t> </a:t>
            </a:r>
            <a:r>
              <a:rPr sz="1900" dirty="0">
                <a:latin typeface="Grotesque" panose="020B0504020202020204" pitchFamily="34" charset="0"/>
                <a:cs typeface="Arial"/>
              </a:rPr>
              <a:t>of</a:t>
            </a:r>
            <a:r>
              <a:rPr sz="1900" spc="-95" dirty="0">
                <a:latin typeface="Grotesque" panose="020B0504020202020204" pitchFamily="34" charset="0"/>
                <a:cs typeface="Arial"/>
              </a:rPr>
              <a:t> </a:t>
            </a:r>
            <a:r>
              <a:rPr sz="1900" spc="-50" dirty="0">
                <a:latin typeface="Grotesque" panose="020B0504020202020204" pitchFamily="34" charset="0"/>
                <a:cs typeface="Arial"/>
              </a:rPr>
              <a:t>relationship,</a:t>
            </a:r>
            <a:r>
              <a:rPr sz="1900" spc="-60" dirty="0">
                <a:latin typeface="Grotesque" panose="020B0504020202020204" pitchFamily="34" charset="0"/>
                <a:cs typeface="Arial"/>
              </a:rPr>
              <a:t> </a:t>
            </a:r>
            <a:r>
              <a:rPr sz="1900" dirty="0">
                <a:latin typeface="Grotesque" panose="020B0504020202020204" pitchFamily="34" charset="0"/>
                <a:cs typeface="Arial"/>
              </a:rPr>
              <a:t>for</a:t>
            </a:r>
            <a:r>
              <a:rPr sz="1900" spc="-95" dirty="0">
                <a:latin typeface="Grotesque" panose="020B0504020202020204" pitchFamily="34" charset="0"/>
                <a:cs typeface="Arial"/>
              </a:rPr>
              <a:t> </a:t>
            </a:r>
            <a:r>
              <a:rPr sz="1900" spc="-60" dirty="0">
                <a:latin typeface="Grotesque" panose="020B0504020202020204" pitchFamily="34" charset="0"/>
                <a:cs typeface="Arial"/>
              </a:rPr>
              <a:t>which</a:t>
            </a:r>
            <a:r>
              <a:rPr sz="1900" spc="-85" dirty="0">
                <a:latin typeface="Grotesque" panose="020B0504020202020204" pitchFamily="34" charset="0"/>
                <a:cs typeface="Arial"/>
              </a:rPr>
              <a:t> </a:t>
            </a:r>
            <a:r>
              <a:rPr sz="1900" spc="-80" dirty="0">
                <a:latin typeface="Grotesque" panose="020B0504020202020204" pitchFamily="34" charset="0"/>
                <a:cs typeface="Arial"/>
              </a:rPr>
              <a:t>we</a:t>
            </a:r>
            <a:r>
              <a:rPr sz="1900" spc="-70" dirty="0">
                <a:latin typeface="Grotesque" panose="020B0504020202020204" pitchFamily="34" charset="0"/>
                <a:cs typeface="Arial"/>
              </a:rPr>
              <a:t> </a:t>
            </a:r>
            <a:r>
              <a:rPr sz="1900" spc="-20" dirty="0">
                <a:latin typeface="Grotesque" panose="020B0504020202020204" pitchFamily="34" charset="0"/>
                <a:cs typeface="Arial"/>
              </a:rPr>
              <a:t>help </a:t>
            </a:r>
            <a:r>
              <a:rPr sz="1900" spc="-50" dirty="0">
                <a:latin typeface="Grotesque" panose="020B0504020202020204" pitchFamily="34" charset="0"/>
                <a:cs typeface="Arial"/>
              </a:rPr>
              <a:t>them</a:t>
            </a:r>
            <a:r>
              <a:rPr sz="1900" spc="-85" dirty="0">
                <a:latin typeface="Grotesque" panose="020B0504020202020204" pitchFamily="34" charset="0"/>
                <a:cs typeface="Arial"/>
              </a:rPr>
              <a:t> </a:t>
            </a:r>
            <a:r>
              <a:rPr sz="1900" spc="-75" dirty="0">
                <a:latin typeface="Grotesque" panose="020B0504020202020204" pitchFamily="34" charset="0"/>
                <a:cs typeface="Arial"/>
              </a:rPr>
              <a:t>grow</a:t>
            </a:r>
            <a:r>
              <a:rPr sz="1900" spc="-65" dirty="0">
                <a:latin typeface="Grotesque" panose="020B0504020202020204" pitchFamily="34" charset="0"/>
                <a:cs typeface="Arial"/>
              </a:rPr>
              <a:t> </a:t>
            </a:r>
            <a:r>
              <a:rPr sz="1900" dirty="0">
                <a:latin typeface="Grotesque" panose="020B0504020202020204" pitchFamily="34" charset="0"/>
                <a:cs typeface="Arial"/>
              </a:rPr>
              <a:t>into</a:t>
            </a:r>
            <a:r>
              <a:rPr sz="1900" spc="-90" dirty="0">
                <a:latin typeface="Grotesque" panose="020B0504020202020204" pitchFamily="34" charset="0"/>
                <a:cs typeface="Arial"/>
              </a:rPr>
              <a:t> </a:t>
            </a:r>
            <a:r>
              <a:rPr sz="1900" spc="-10" dirty="0">
                <a:latin typeface="Grotesque" panose="020B0504020202020204" pitchFamily="34" charset="0"/>
                <a:cs typeface="Arial"/>
              </a:rPr>
              <a:t>their</a:t>
            </a:r>
            <a:r>
              <a:rPr sz="1900" spc="-75" dirty="0">
                <a:latin typeface="Grotesque" panose="020B0504020202020204" pitchFamily="34" charset="0"/>
                <a:cs typeface="Arial"/>
              </a:rPr>
              <a:t> </a:t>
            </a:r>
            <a:r>
              <a:rPr sz="1900" spc="-105" dirty="0">
                <a:latin typeface="Grotesque" panose="020B0504020202020204" pitchFamily="34" charset="0"/>
                <a:cs typeface="Arial"/>
              </a:rPr>
              <a:t>skin</a:t>
            </a:r>
            <a:r>
              <a:rPr sz="1900" spc="-85" dirty="0">
                <a:latin typeface="Grotesque" panose="020B0504020202020204" pitchFamily="34" charset="0"/>
                <a:cs typeface="Arial"/>
              </a:rPr>
              <a:t> </a:t>
            </a:r>
            <a:r>
              <a:rPr sz="1900" spc="-105" dirty="0">
                <a:latin typeface="Grotesque" panose="020B0504020202020204" pitchFamily="34" charset="0"/>
                <a:cs typeface="Arial"/>
              </a:rPr>
              <a:t>and</a:t>
            </a:r>
            <a:r>
              <a:rPr sz="1900" spc="-90" dirty="0">
                <a:latin typeface="Grotesque" panose="020B0504020202020204" pitchFamily="34" charset="0"/>
                <a:cs typeface="Arial"/>
              </a:rPr>
              <a:t> </a:t>
            </a:r>
            <a:r>
              <a:rPr sz="1900" spc="-85" dirty="0">
                <a:latin typeface="Grotesque" panose="020B0504020202020204" pitchFamily="34" charset="0"/>
                <a:cs typeface="Arial"/>
              </a:rPr>
              <a:t>break</a:t>
            </a:r>
            <a:r>
              <a:rPr sz="1900" spc="-80" dirty="0">
                <a:latin typeface="Grotesque" panose="020B0504020202020204" pitchFamily="34" charset="0"/>
                <a:cs typeface="Arial"/>
              </a:rPr>
              <a:t> </a:t>
            </a:r>
            <a:r>
              <a:rPr sz="1900" spc="-10" dirty="0">
                <a:latin typeface="Grotesque" panose="020B0504020202020204" pitchFamily="34" charset="0"/>
                <a:cs typeface="Arial"/>
              </a:rPr>
              <a:t>out</a:t>
            </a:r>
            <a:r>
              <a:rPr sz="1900" spc="-90" dirty="0">
                <a:latin typeface="Grotesque" panose="020B0504020202020204" pitchFamily="34" charset="0"/>
                <a:cs typeface="Arial"/>
              </a:rPr>
              <a:t> </a:t>
            </a:r>
            <a:r>
              <a:rPr sz="1900" dirty="0">
                <a:latin typeface="Grotesque" panose="020B0504020202020204" pitchFamily="34" charset="0"/>
                <a:cs typeface="Arial"/>
              </a:rPr>
              <a:t>of</a:t>
            </a:r>
            <a:r>
              <a:rPr sz="1900" spc="-85" dirty="0">
                <a:latin typeface="Grotesque" panose="020B0504020202020204" pitchFamily="34" charset="0"/>
                <a:cs typeface="Arial"/>
              </a:rPr>
              <a:t> </a:t>
            </a:r>
            <a:r>
              <a:rPr sz="1900" spc="-10" dirty="0">
                <a:latin typeface="Grotesque" panose="020B0504020202020204" pitchFamily="34" charset="0"/>
                <a:cs typeface="Arial"/>
              </a:rPr>
              <a:t>their</a:t>
            </a:r>
            <a:r>
              <a:rPr sz="1900" spc="-85" dirty="0">
                <a:latin typeface="Grotesque" panose="020B0504020202020204" pitchFamily="34" charset="0"/>
                <a:cs typeface="Arial"/>
              </a:rPr>
              <a:t> </a:t>
            </a:r>
            <a:r>
              <a:rPr sz="1900" spc="-75" dirty="0">
                <a:latin typeface="Grotesque" panose="020B0504020202020204" pitchFamily="34" charset="0"/>
                <a:cs typeface="Arial"/>
              </a:rPr>
              <a:t>shell,</a:t>
            </a:r>
            <a:r>
              <a:rPr sz="1900" spc="-80" dirty="0">
                <a:latin typeface="Grotesque" panose="020B0504020202020204" pitchFamily="34" charset="0"/>
                <a:cs typeface="Arial"/>
              </a:rPr>
              <a:t> </a:t>
            </a:r>
            <a:r>
              <a:rPr sz="1900" spc="-75" dirty="0">
                <a:latin typeface="Grotesque" panose="020B0504020202020204" pitchFamily="34" charset="0"/>
                <a:cs typeface="Arial"/>
              </a:rPr>
              <a:t>helping</a:t>
            </a:r>
            <a:r>
              <a:rPr sz="1900" spc="-50" dirty="0">
                <a:latin typeface="Grotesque" panose="020B0504020202020204" pitchFamily="34" charset="0"/>
                <a:cs typeface="Arial"/>
              </a:rPr>
              <a:t> them</a:t>
            </a:r>
            <a:r>
              <a:rPr sz="1900" spc="-85" dirty="0">
                <a:latin typeface="Grotesque" panose="020B0504020202020204" pitchFamily="34" charset="0"/>
                <a:cs typeface="Arial"/>
              </a:rPr>
              <a:t> </a:t>
            </a:r>
            <a:r>
              <a:rPr sz="1900" spc="-105" dirty="0">
                <a:latin typeface="Grotesque" panose="020B0504020202020204" pitchFamily="34" charset="0"/>
                <a:cs typeface="Arial"/>
              </a:rPr>
              <a:t>become</a:t>
            </a:r>
            <a:r>
              <a:rPr sz="1900" spc="-80" dirty="0">
                <a:latin typeface="Grotesque" panose="020B0504020202020204" pitchFamily="34" charset="0"/>
                <a:cs typeface="Arial"/>
              </a:rPr>
              <a:t> </a:t>
            </a:r>
            <a:r>
              <a:rPr sz="1900" spc="-30" dirty="0">
                <a:latin typeface="Grotesque" panose="020B0504020202020204" pitchFamily="34" charset="0"/>
                <a:cs typeface="Arial"/>
              </a:rPr>
              <a:t>the</a:t>
            </a:r>
            <a:r>
              <a:rPr sz="1900" spc="-80" dirty="0">
                <a:latin typeface="Grotesque" panose="020B0504020202020204" pitchFamily="34" charset="0"/>
                <a:cs typeface="Arial"/>
              </a:rPr>
              <a:t> </a:t>
            </a:r>
            <a:r>
              <a:rPr sz="1900" spc="-95" dirty="0">
                <a:latin typeface="Grotesque" panose="020B0504020202020204" pitchFamily="34" charset="0"/>
                <a:cs typeface="Arial"/>
              </a:rPr>
              <a:t>person</a:t>
            </a:r>
            <a:r>
              <a:rPr sz="1900" spc="-80" dirty="0">
                <a:latin typeface="Grotesque" panose="020B0504020202020204" pitchFamily="34" charset="0"/>
                <a:cs typeface="Arial"/>
              </a:rPr>
              <a:t> </a:t>
            </a:r>
            <a:r>
              <a:rPr sz="1900" spc="-45" dirty="0">
                <a:latin typeface="Grotesque" panose="020B0504020202020204" pitchFamily="34" charset="0"/>
                <a:cs typeface="Arial"/>
              </a:rPr>
              <a:t>they</a:t>
            </a:r>
            <a:r>
              <a:rPr sz="1900" spc="-80" dirty="0">
                <a:latin typeface="Grotesque" panose="020B0504020202020204" pitchFamily="34" charset="0"/>
                <a:cs typeface="Arial"/>
              </a:rPr>
              <a:t> </a:t>
            </a:r>
            <a:r>
              <a:rPr sz="1900" spc="-40" dirty="0">
                <a:latin typeface="Grotesque" panose="020B0504020202020204" pitchFamily="34" charset="0"/>
                <a:cs typeface="Arial"/>
              </a:rPr>
              <a:t>want</a:t>
            </a:r>
            <a:r>
              <a:rPr sz="1900" spc="-75" dirty="0">
                <a:latin typeface="Grotesque" panose="020B0504020202020204" pitchFamily="34" charset="0"/>
                <a:cs typeface="Arial"/>
              </a:rPr>
              <a:t> </a:t>
            </a:r>
            <a:r>
              <a:rPr sz="1900" dirty="0">
                <a:latin typeface="Grotesque" panose="020B0504020202020204" pitchFamily="34" charset="0"/>
                <a:cs typeface="Arial"/>
              </a:rPr>
              <a:t>to</a:t>
            </a:r>
            <a:r>
              <a:rPr sz="1900" spc="-100" dirty="0">
                <a:latin typeface="Grotesque" panose="020B0504020202020204" pitchFamily="34" charset="0"/>
                <a:cs typeface="Arial"/>
              </a:rPr>
              <a:t> </a:t>
            </a:r>
            <a:r>
              <a:rPr sz="1900" spc="-25" dirty="0">
                <a:latin typeface="Grotesque" panose="020B0504020202020204" pitchFamily="34" charset="0"/>
                <a:cs typeface="Arial"/>
              </a:rPr>
              <a:t>be.</a:t>
            </a:r>
            <a:endParaRPr sz="1900" dirty="0">
              <a:latin typeface="Grotesque" panose="020B0504020202020204" pitchFamily="34" charset="0"/>
              <a:cs typeface="Arial"/>
            </a:endParaRPr>
          </a:p>
          <a:p>
            <a:pPr>
              <a:lnSpc>
                <a:spcPct val="100000"/>
              </a:lnSpc>
            </a:pPr>
            <a:endParaRPr sz="1800" dirty="0">
              <a:latin typeface="Grotesque" panose="020B0504020202020204" pitchFamily="34" charset="0"/>
              <a:cs typeface="Arial"/>
            </a:endParaRPr>
          </a:p>
          <a:p>
            <a:pPr marL="469900">
              <a:lnSpc>
                <a:spcPts val="1995"/>
              </a:lnSpc>
            </a:pPr>
            <a:r>
              <a:rPr sz="1700" spc="-155" dirty="0">
                <a:latin typeface="Grotesque" panose="020B0504020202020204" pitchFamily="34" charset="0"/>
                <a:cs typeface="Arial"/>
              </a:rPr>
              <a:t>By</a:t>
            </a:r>
            <a:r>
              <a:rPr sz="1700" spc="-45" dirty="0">
                <a:latin typeface="Grotesque" panose="020B0504020202020204" pitchFamily="34" charset="0"/>
                <a:cs typeface="Arial"/>
              </a:rPr>
              <a:t> </a:t>
            </a:r>
            <a:r>
              <a:rPr sz="1700" spc="-90" dirty="0">
                <a:latin typeface="Grotesque" panose="020B0504020202020204" pitchFamily="34" charset="0"/>
                <a:cs typeface="Arial"/>
              </a:rPr>
              <a:t>Moesha</a:t>
            </a:r>
            <a:r>
              <a:rPr sz="1700" spc="-70" dirty="0">
                <a:latin typeface="Grotesque" panose="020B0504020202020204" pitchFamily="34" charset="0"/>
                <a:cs typeface="Arial"/>
              </a:rPr>
              <a:t> </a:t>
            </a:r>
            <a:r>
              <a:rPr sz="1700" spc="-35" dirty="0">
                <a:latin typeface="Grotesque" panose="020B0504020202020204" pitchFamily="34" charset="0"/>
                <a:cs typeface="Arial"/>
              </a:rPr>
              <a:t>Godwin,</a:t>
            </a:r>
            <a:r>
              <a:rPr sz="1700" spc="350" dirty="0">
                <a:latin typeface="Grotesque" panose="020B0504020202020204" pitchFamily="34" charset="0"/>
                <a:cs typeface="Arial"/>
              </a:rPr>
              <a:t> </a:t>
            </a:r>
            <a:r>
              <a:rPr sz="1700" dirty="0">
                <a:latin typeface="Grotesque" panose="020B0504020202020204" pitchFamily="34" charset="0"/>
                <a:cs typeface="Arial"/>
              </a:rPr>
              <a:t>Mentor|</a:t>
            </a:r>
            <a:r>
              <a:rPr sz="1700" spc="-60" dirty="0">
                <a:latin typeface="Grotesque" panose="020B0504020202020204" pitchFamily="34" charset="0"/>
                <a:cs typeface="Arial"/>
              </a:rPr>
              <a:t> </a:t>
            </a:r>
            <a:r>
              <a:rPr sz="1700" spc="-100" dirty="0">
                <a:latin typeface="Grotesque" panose="020B0504020202020204" pitchFamily="34" charset="0"/>
                <a:cs typeface="Arial"/>
              </a:rPr>
              <a:t>Wayensburg</a:t>
            </a:r>
            <a:r>
              <a:rPr sz="1700" spc="-80" dirty="0">
                <a:latin typeface="Grotesque" panose="020B0504020202020204" pitchFamily="34" charset="0"/>
                <a:cs typeface="Arial"/>
              </a:rPr>
              <a:t> </a:t>
            </a:r>
            <a:r>
              <a:rPr sz="1700" spc="-55" dirty="0">
                <a:latin typeface="Grotesque" panose="020B0504020202020204" pitchFamily="34" charset="0"/>
                <a:cs typeface="Arial"/>
              </a:rPr>
              <a:t>University,</a:t>
            </a:r>
            <a:r>
              <a:rPr sz="1700" spc="-75" dirty="0">
                <a:latin typeface="Grotesque" panose="020B0504020202020204" pitchFamily="34" charset="0"/>
                <a:cs typeface="Arial"/>
              </a:rPr>
              <a:t> </a:t>
            </a:r>
            <a:r>
              <a:rPr sz="1700" spc="-10" dirty="0">
                <a:latin typeface="Grotesque" panose="020B0504020202020204" pitchFamily="34" charset="0"/>
                <a:cs typeface="Arial"/>
              </a:rPr>
              <a:t>Australia</a:t>
            </a:r>
            <a:endParaRPr sz="1700" dirty="0">
              <a:latin typeface="Grotesque" panose="020B0504020202020204" pitchFamily="34" charset="0"/>
              <a:cs typeface="Arial"/>
            </a:endParaRPr>
          </a:p>
          <a:p>
            <a:pPr marL="469900">
              <a:lnSpc>
                <a:spcPts val="1995"/>
              </a:lnSpc>
            </a:pPr>
            <a:r>
              <a:rPr sz="1700" spc="-45" dirty="0">
                <a:latin typeface="Grotesque" panose="020B0504020202020204" pitchFamily="34" charset="0"/>
                <a:cs typeface="Arial"/>
              </a:rPr>
              <a:t>Marla</a:t>
            </a:r>
            <a:r>
              <a:rPr sz="1700" spc="-70" dirty="0">
                <a:latin typeface="Grotesque" panose="020B0504020202020204" pitchFamily="34" charset="0"/>
                <a:cs typeface="Arial"/>
              </a:rPr>
              <a:t> Holland,</a:t>
            </a:r>
            <a:r>
              <a:rPr sz="1700" spc="-90" dirty="0">
                <a:latin typeface="Grotesque" panose="020B0504020202020204" pitchFamily="34" charset="0"/>
                <a:cs typeface="Arial"/>
              </a:rPr>
              <a:t> </a:t>
            </a:r>
            <a:r>
              <a:rPr sz="1700" spc="-45" dirty="0">
                <a:latin typeface="Grotesque" panose="020B0504020202020204" pitchFamily="34" charset="0"/>
                <a:cs typeface="Arial"/>
              </a:rPr>
              <a:t>Mentee</a:t>
            </a:r>
            <a:r>
              <a:rPr sz="1700" spc="-50" dirty="0">
                <a:latin typeface="Grotesque" panose="020B0504020202020204" pitchFamily="34" charset="0"/>
                <a:cs typeface="Arial"/>
              </a:rPr>
              <a:t> </a:t>
            </a:r>
            <a:r>
              <a:rPr sz="1700" spc="340" dirty="0">
                <a:latin typeface="Grotesque" panose="020B0504020202020204" pitchFamily="34" charset="0"/>
                <a:cs typeface="Arial"/>
              </a:rPr>
              <a:t>|</a:t>
            </a:r>
            <a:r>
              <a:rPr sz="1700" spc="-35" dirty="0">
                <a:latin typeface="Grotesque" panose="020B0504020202020204" pitchFamily="34" charset="0"/>
                <a:cs typeface="Arial"/>
              </a:rPr>
              <a:t> </a:t>
            </a:r>
            <a:r>
              <a:rPr sz="1700" spc="-100" dirty="0">
                <a:latin typeface="Grotesque" panose="020B0504020202020204" pitchFamily="34" charset="0"/>
                <a:cs typeface="Arial"/>
              </a:rPr>
              <a:t>Waynesburg</a:t>
            </a:r>
            <a:r>
              <a:rPr sz="1700" spc="-60" dirty="0">
                <a:latin typeface="Grotesque" panose="020B0504020202020204" pitchFamily="34" charset="0"/>
                <a:cs typeface="Arial"/>
              </a:rPr>
              <a:t> Univeristy,</a:t>
            </a:r>
            <a:r>
              <a:rPr sz="1700" spc="-65" dirty="0">
                <a:latin typeface="Grotesque" panose="020B0504020202020204" pitchFamily="34" charset="0"/>
                <a:cs typeface="Arial"/>
              </a:rPr>
              <a:t> </a:t>
            </a:r>
            <a:r>
              <a:rPr sz="1700" spc="-10" dirty="0">
                <a:latin typeface="Grotesque" panose="020B0504020202020204" pitchFamily="34" charset="0"/>
                <a:cs typeface="Arial"/>
              </a:rPr>
              <a:t>Australia</a:t>
            </a:r>
            <a:endParaRPr sz="1700" dirty="0">
              <a:latin typeface="Grotesque" panose="020B0504020202020204" pitchFamily="34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622023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05C382-A257-4802-ABB0-6D3D4E102D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bg1"/>
                </a:solidFill>
                <a:latin typeface="Modern Love Caps"/>
              </a:rPr>
              <a:t>Insert Title Here</a:t>
            </a:r>
            <a:endParaRPr lang="en-US">
              <a:solidFill>
                <a:schemeClr val="bg1"/>
              </a:solidFill>
              <a:cs typeface="Calibri Ligh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FAD243-D66D-4381-AF9A-E48E34495A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solidFill>
                  <a:schemeClr val="bg1"/>
                </a:solidFill>
                <a:latin typeface="Grotesque"/>
                <a:cs typeface="Calibri"/>
              </a:rPr>
              <a:t>Insert text here </a:t>
            </a:r>
          </a:p>
        </p:txBody>
      </p:sp>
      <p:pic>
        <p:nvPicPr>
          <p:cNvPr id="4" name="Picture 4" descr="Shape&#10;&#10;Description automatically generated">
            <a:extLst>
              <a:ext uri="{FF2B5EF4-FFF2-40B4-BE49-F238E27FC236}">
                <a16:creationId xmlns:a16="http://schemas.microsoft.com/office/drawing/2014/main" id="{5FB47A34-CB66-40FB-9976-586369BB4F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962400" y="2657475"/>
            <a:ext cx="2743200" cy="1543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85654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192155" y="0"/>
            <a:ext cx="3999229" cy="6858000"/>
          </a:xfrm>
          <a:custGeom>
            <a:avLst/>
            <a:gdLst/>
            <a:ahLst/>
            <a:cxnLst/>
            <a:rect l="l" t="t" r="r" b="b"/>
            <a:pathLst>
              <a:path w="3999229" h="6858000">
                <a:moveTo>
                  <a:pt x="3998975" y="0"/>
                </a:moveTo>
                <a:lnTo>
                  <a:pt x="0" y="0"/>
                </a:lnTo>
                <a:lnTo>
                  <a:pt x="0" y="6857998"/>
                </a:lnTo>
                <a:lnTo>
                  <a:pt x="3998975" y="6857998"/>
                </a:lnTo>
                <a:lnTo>
                  <a:pt x="3998975" y="0"/>
                </a:lnTo>
                <a:close/>
              </a:path>
            </a:pathLst>
          </a:custGeom>
          <a:solidFill>
            <a:srgbClr val="066983"/>
          </a:solidFill>
          <a:ln>
            <a:solidFill>
              <a:srgbClr val="066983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530843" y="826359"/>
            <a:ext cx="3085465" cy="2451312"/>
          </a:xfrm>
          <a:prstGeom prst="rect">
            <a:avLst/>
          </a:prstGeom>
        </p:spPr>
        <p:txBody>
          <a:bodyPr vert="horz" wrap="square" lIns="0" tIns="122555" rIns="0" bIns="0" rtlCol="0">
            <a:spAutoFit/>
          </a:bodyPr>
          <a:lstStyle/>
          <a:p>
            <a:pPr marL="12700" marR="5080">
              <a:lnSpc>
                <a:spcPct val="85000"/>
              </a:lnSpc>
              <a:spcBef>
                <a:spcPts val="965"/>
              </a:spcBef>
            </a:pPr>
            <a:r>
              <a:rPr spc="-450" dirty="0">
                <a:solidFill>
                  <a:srgbClr val="FFFFFF"/>
                </a:solidFill>
                <a:latin typeface="Modern Love Caps" pitchFamily="82" charset="0"/>
              </a:rPr>
              <a:t>A</a:t>
            </a:r>
            <a:r>
              <a:rPr spc="-240" dirty="0">
                <a:solidFill>
                  <a:srgbClr val="FFFFFF"/>
                </a:solidFill>
                <a:latin typeface="Modern Love Caps" pitchFamily="82" charset="0"/>
              </a:rPr>
              <a:t> </a:t>
            </a:r>
            <a:r>
              <a:rPr spc="-150" dirty="0">
                <a:solidFill>
                  <a:srgbClr val="FFFFFF"/>
                </a:solidFill>
                <a:latin typeface="Modern Love Caps" pitchFamily="82" charset="0"/>
              </a:rPr>
              <a:t>Note</a:t>
            </a:r>
            <a:r>
              <a:rPr spc="-235" dirty="0">
                <a:solidFill>
                  <a:srgbClr val="FFFFFF"/>
                </a:solidFill>
                <a:latin typeface="Modern Love Caps" pitchFamily="82" charset="0"/>
              </a:rPr>
              <a:t> </a:t>
            </a:r>
            <a:r>
              <a:rPr spc="-20" dirty="0">
                <a:solidFill>
                  <a:srgbClr val="FFFFFF"/>
                </a:solidFill>
                <a:latin typeface="Modern Love Caps" pitchFamily="82" charset="0"/>
              </a:rPr>
              <a:t>from </a:t>
            </a:r>
            <a:r>
              <a:rPr spc="-55" dirty="0">
                <a:solidFill>
                  <a:srgbClr val="FFFFFF"/>
                </a:solidFill>
                <a:latin typeface="Modern Love Caps" pitchFamily="82" charset="0"/>
              </a:rPr>
              <a:t>the</a:t>
            </a:r>
            <a:r>
              <a:rPr spc="-280" dirty="0">
                <a:solidFill>
                  <a:srgbClr val="FFFFFF"/>
                </a:solidFill>
                <a:latin typeface="Modern Love Caps" pitchFamily="82" charset="0"/>
              </a:rPr>
              <a:t> </a:t>
            </a:r>
            <a:r>
              <a:rPr spc="-395" dirty="0">
                <a:solidFill>
                  <a:srgbClr val="FFFFFF"/>
                </a:solidFill>
                <a:latin typeface="Modern Love Caps" pitchFamily="82" charset="0"/>
              </a:rPr>
              <a:t>VIH </a:t>
            </a:r>
            <a:r>
              <a:rPr spc="-110" dirty="0">
                <a:solidFill>
                  <a:srgbClr val="FFFFFF"/>
                </a:solidFill>
                <a:latin typeface="Modern Love Caps" pitchFamily="82" charset="0"/>
              </a:rPr>
              <a:t>Program </a:t>
            </a:r>
            <a:r>
              <a:rPr spc="-10" dirty="0">
                <a:solidFill>
                  <a:srgbClr val="FFFFFF"/>
                </a:solidFill>
                <a:latin typeface="Modern Love Caps" pitchFamily="82" charset="0"/>
              </a:rPr>
              <a:t>Director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60070" y="925524"/>
            <a:ext cx="2607310" cy="62773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000" spc="-125" dirty="0">
                <a:latin typeface="Grotesque" panose="020B0504020202020204" pitchFamily="34" charset="0"/>
                <a:cs typeface="Arial"/>
              </a:rPr>
              <a:t>Dear</a:t>
            </a:r>
            <a:r>
              <a:rPr sz="2000" spc="-55" dirty="0">
                <a:latin typeface="Grotesque" panose="020B0504020202020204" pitchFamily="34" charset="0"/>
                <a:cs typeface="Arial"/>
              </a:rPr>
              <a:t> </a:t>
            </a:r>
            <a:r>
              <a:rPr sz="2000" spc="-50" dirty="0">
                <a:latin typeface="Grotesque" panose="020B0504020202020204" pitchFamily="34" charset="0"/>
                <a:cs typeface="Arial"/>
              </a:rPr>
              <a:t>Mentee </a:t>
            </a:r>
            <a:r>
              <a:rPr sz="2000" spc="-105" dirty="0">
                <a:latin typeface="Grotesque" panose="020B0504020202020204" pitchFamily="34" charset="0"/>
                <a:cs typeface="Arial"/>
              </a:rPr>
              <a:t>and</a:t>
            </a:r>
            <a:r>
              <a:rPr sz="2000" spc="-65" dirty="0">
                <a:latin typeface="Grotesque" panose="020B0504020202020204" pitchFamily="34" charset="0"/>
                <a:cs typeface="Arial"/>
              </a:rPr>
              <a:t> </a:t>
            </a:r>
            <a:r>
              <a:rPr sz="2000" spc="-10" dirty="0">
                <a:latin typeface="Grotesque" panose="020B0504020202020204" pitchFamily="34" charset="0"/>
                <a:cs typeface="Arial"/>
              </a:rPr>
              <a:t>Mentor</a:t>
            </a:r>
            <a:r>
              <a:rPr sz="1900" spc="-10" dirty="0">
                <a:latin typeface="Arial"/>
                <a:cs typeface="Arial"/>
              </a:rPr>
              <a:t>,</a:t>
            </a:r>
            <a:endParaRPr sz="19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21842" y="1834387"/>
            <a:ext cx="6789420" cy="1551450"/>
          </a:xfrm>
          <a:prstGeom prst="rect">
            <a:avLst/>
          </a:prstGeom>
        </p:spPr>
        <p:txBody>
          <a:bodyPr vert="horz" wrap="square" lIns="0" tIns="69850" rIns="0" bIns="0" rtlCol="0">
            <a:spAutoFit/>
          </a:bodyPr>
          <a:lstStyle/>
          <a:p>
            <a:pPr marL="12700" marR="5080">
              <a:lnSpc>
                <a:spcPct val="80000"/>
              </a:lnSpc>
              <a:spcBef>
                <a:spcPts val="550"/>
              </a:spcBef>
            </a:pPr>
            <a:r>
              <a:rPr sz="2000" dirty="0">
                <a:latin typeface="Grotesque" panose="020B0504020202020204" pitchFamily="34" charset="0"/>
                <a:cs typeface="Arial"/>
              </a:rPr>
              <a:t>You are about to embark on your first international experience, and later, use your newfound skills and knowledge to make a positive impact on your local community. How will you make the most out of these mentoring sessions so as to prepare yourself for the challenges ahead?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360070" y="3407105"/>
            <a:ext cx="7393940" cy="3306161"/>
          </a:xfrm>
          <a:prstGeom prst="rect">
            <a:avLst/>
          </a:prstGeom>
        </p:spPr>
        <p:txBody>
          <a:bodyPr vert="horz" wrap="square" lIns="0" tIns="70485" rIns="0" bIns="0" rtlCol="0">
            <a:spAutoFit/>
          </a:bodyPr>
          <a:lstStyle/>
          <a:p>
            <a:pPr marL="474345" marR="5080">
              <a:lnSpc>
                <a:spcPct val="80000"/>
              </a:lnSpc>
              <a:spcBef>
                <a:spcPts val="555"/>
              </a:spcBef>
            </a:pPr>
            <a:r>
              <a:rPr sz="2000" dirty="0">
                <a:latin typeface="Grotesque" panose="020B0504020202020204" pitchFamily="34" charset="0"/>
                <a:cs typeface="Arial"/>
              </a:rPr>
              <a:t>Your mutual goal today is to get to know each other. The questions on the slides that follow are a guide. Use them, as well as any additional questions you may have for each other, to start to form the basis for your relationship. I hope that this Mentoring Program results in a beautiful relationship as well as an opportunity to take your leadership skills to the next level!</a:t>
            </a: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000" dirty="0">
              <a:latin typeface="Grotesque" panose="020B0504020202020204" pitchFamily="34" charset="0"/>
              <a:cs typeface="Arial"/>
            </a:endParaRPr>
          </a:p>
          <a:p>
            <a:pPr marL="12700" marR="5991860">
              <a:lnSpc>
                <a:spcPct val="132600"/>
              </a:lnSpc>
            </a:pPr>
            <a:r>
              <a:rPr sz="2000" dirty="0">
                <a:latin typeface="Grotesque" panose="020B0504020202020204" pitchFamily="34" charset="0"/>
                <a:cs typeface="Arial"/>
              </a:rPr>
              <a:t>Sincerely, Sarah Wagner</a:t>
            </a:r>
          </a:p>
        </p:txBody>
      </p:sp>
      <p:grpSp>
        <p:nvGrpSpPr>
          <p:cNvPr id="7" name="object 7"/>
          <p:cNvGrpSpPr/>
          <p:nvPr/>
        </p:nvGrpSpPr>
        <p:grpSpPr>
          <a:xfrm>
            <a:off x="8181207" y="0"/>
            <a:ext cx="3197860" cy="6858000"/>
            <a:chOff x="8132064" y="0"/>
            <a:chExt cx="3197860" cy="6858000"/>
          </a:xfrm>
        </p:grpSpPr>
        <p:sp>
          <p:nvSpPr>
            <p:cNvPr id="8" name="object 8"/>
            <p:cNvSpPr/>
            <p:nvPr/>
          </p:nvSpPr>
          <p:spPr>
            <a:xfrm>
              <a:off x="8132064" y="0"/>
              <a:ext cx="64135" cy="6858000"/>
            </a:xfrm>
            <a:custGeom>
              <a:avLst/>
              <a:gdLst/>
              <a:ahLst/>
              <a:cxnLst/>
              <a:rect l="l" t="t" r="r" b="b"/>
              <a:pathLst>
                <a:path w="64134" h="6858000">
                  <a:moveTo>
                    <a:pt x="64007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64007" y="6858000"/>
                  </a:lnTo>
                  <a:lnTo>
                    <a:pt x="64007" y="0"/>
                  </a:lnTo>
                  <a:close/>
                </a:path>
              </a:pathLst>
            </a:custGeom>
            <a:solidFill>
              <a:srgbClr val="0669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052560" y="3733800"/>
              <a:ext cx="2276855" cy="199643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869629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38200" y="682940"/>
            <a:ext cx="10515600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65" dirty="0">
                <a:latin typeface="Modern Love Caps" pitchFamily="82" charset="0"/>
              </a:rPr>
              <a:t>Mission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33999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 marR="5080">
              <a:lnSpc>
                <a:spcPct val="150000"/>
              </a:lnSpc>
              <a:spcBef>
                <a:spcPts val="100"/>
              </a:spcBef>
            </a:pPr>
            <a:r>
              <a:rPr sz="3000" spc="-235" dirty="0">
                <a:latin typeface="Grotesque" panose="020B0504020202020204" pitchFamily="34" charset="0"/>
              </a:rPr>
              <a:t>The</a:t>
            </a:r>
            <a:r>
              <a:rPr sz="3000" spc="-155" dirty="0">
                <a:latin typeface="Grotesque" panose="020B0504020202020204" pitchFamily="34" charset="0"/>
              </a:rPr>
              <a:t> </a:t>
            </a:r>
            <a:r>
              <a:rPr sz="3000" spc="-114" dirty="0">
                <a:latin typeface="Grotesque" panose="020B0504020202020204" pitchFamily="34" charset="0"/>
              </a:rPr>
              <a:t>Mission</a:t>
            </a:r>
            <a:r>
              <a:rPr sz="3000" spc="-140" dirty="0">
                <a:latin typeface="Grotesque" panose="020B0504020202020204" pitchFamily="34" charset="0"/>
              </a:rPr>
              <a:t> </a:t>
            </a:r>
            <a:r>
              <a:rPr sz="3000" dirty="0">
                <a:latin typeface="Grotesque" panose="020B0504020202020204" pitchFamily="34" charset="0"/>
              </a:rPr>
              <a:t>of</a:t>
            </a:r>
            <a:r>
              <a:rPr sz="3000" spc="-140" dirty="0">
                <a:latin typeface="Grotesque" panose="020B0504020202020204" pitchFamily="34" charset="0"/>
              </a:rPr>
              <a:t> </a:t>
            </a:r>
            <a:r>
              <a:rPr sz="3000" spc="-40" dirty="0">
                <a:latin typeface="Grotesque" panose="020B0504020202020204" pitchFamily="34" charset="0"/>
              </a:rPr>
              <a:t>the</a:t>
            </a:r>
            <a:r>
              <a:rPr sz="3000" spc="-165" dirty="0">
                <a:latin typeface="Grotesque" panose="020B0504020202020204" pitchFamily="34" charset="0"/>
              </a:rPr>
              <a:t> </a:t>
            </a:r>
            <a:r>
              <a:rPr sz="3000" spc="-240" dirty="0">
                <a:latin typeface="Grotesque" panose="020B0504020202020204" pitchFamily="34" charset="0"/>
              </a:rPr>
              <a:t>VIH</a:t>
            </a:r>
            <a:r>
              <a:rPr sz="3000" spc="-140" dirty="0">
                <a:latin typeface="Grotesque" panose="020B0504020202020204" pitchFamily="34" charset="0"/>
              </a:rPr>
              <a:t> </a:t>
            </a:r>
            <a:r>
              <a:rPr sz="3000" spc="-55" dirty="0">
                <a:latin typeface="Grotesque" panose="020B0504020202020204" pitchFamily="34" charset="0"/>
              </a:rPr>
              <a:t>Mentoring</a:t>
            </a:r>
            <a:r>
              <a:rPr sz="3000" spc="-135" dirty="0">
                <a:latin typeface="Grotesque" panose="020B0504020202020204" pitchFamily="34" charset="0"/>
              </a:rPr>
              <a:t> </a:t>
            </a:r>
            <a:r>
              <a:rPr sz="3000" spc="-160" dirty="0">
                <a:latin typeface="Grotesque" panose="020B0504020202020204" pitchFamily="34" charset="0"/>
              </a:rPr>
              <a:t>Program</a:t>
            </a:r>
            <a:r>
              <a:rPr sz="3000" spc="-130" dirty="0">
                <a:latin typeface="Grotesque" panose="020B0504020202020204" pitchFamily="34" charset="0"/>
              </a:rPr>
              <a:t> </a:t>
            </a:r>
            <a:r>
              <a:rPr sz="3000" spc="-165" dirty="0">
                <a:latin typeface="Grotesque" panose="020B0504020202020204" pitchFamily="34" charset="0"/>
              </a:rPr>
              <a:t>is</a:t>
            </a:r>
            <a:r>
              <a:rPr sz="3000" spc="-140" dirty="0">
                <a:latin typeface="Grotesque" panose="020B0504020202020204" pitchFamily="34" charset="0"/>
              </a:rPr>
              <a:t> </a:t>
            </a:r>
            <a:r>
              <a:rPr sz="3000" dirty="0">
                <a:latin typeface="Grotesque" panose="020B0504020202020204" pitchFamily="34" charset="0"/>
              </a:rPr>
              <a:t>to</a:t>
            </a:r>
            <a:r>
              <a:rPr sz="3000" spc="-140" dirty="0">
                <a:latin typeface="Grotesque" panose="020B0504020202020204" pitchFamily="34" charset="0"/>
              </a:rPr>
              <a:t> </a:t>
            </a:r>
            <a:r>
              <a:rPr sz="3000" spc="-10" dirty="0">
                <a:latin typeface="Grotesque" panose="020B0504020202020204" pitchFamily="34" charset="0"/>
              </a:rPr>
              <a:t>strengthen </a:t>
            </a:r>
            <a:r>
              <a:rPr sz="3000" spc="-60" dirty="0">
                <a:latin typeface="Grotesque" panose="020B0504020202020204" pitchFamily="34" charset="0"/>
              </a:rPr>
              <a:t>our</a:t>
            </a:r>
            <a:r>
              <a:rPr sz="3000" spc="-120" dirty="0">
                <a:latin typeface="Grotesque" panose="020B0504020202020204" pitchFamily="34" charset="0"/>
              </a:rPr>
              <a:t> </a:t>
            </a:r>
            <a:r>
              <a:rPr sz="3000" spc="-35" dirty="0">
                <a:latin typeface="Grotesque" panose="020B0504020202020204" pitchFamily="34" charset="0"/>
              </a:rPr>
              <a:t>inter-</a:t>
            </a:r>
            <a:r>
              <a:rPr sz="3000" spc="-60" dirty="0">
                <a:latin typeface="Grotesque" panose="020B0504020202020204" pitchFamily="34" charset="0"/>
              </a:rPr>
              <a:t>cohort</a:t>
            </a:r>
            <a:r>
              <a:rPr sz="3000" spc="-120" dirty="0">
                <a:latin typeface="Grotesque" panose="020B0504020202020204" pitchFamily="34" charset="0"/>
              </a:rPr>
              <a:t> </a:t>
            </a:r>
            <a:r>
              <a:rPr sz="3000" spc="-155" dirty="0">
                <a:latin typeface="Grotesque" panose="020B0504020202020204" pitchFamily="34" charset="0"/>
              </a:rPr>
              <a:t>and</a:t>
            </a:r>
            <a:r>
              <a:rPr sz="3000" spc="-140" dirty="0">
                <a:latin typeface="Grotesque" panose="020B0504020202020204" pitchFamily="34" charset="0"/>
              </a:rPr>
              <a:t> </a:t>
            </a:r>
            <a:r>
              <a:rPr sz="3000" spc="-45" dirty="0">
                <a:latin typeface="Grotesque" panose="020B0504020202020204" pitchFamily="34" charset="0"/>
              </a:rPr>
              <a:t>intra-</a:t>
            </a:r>
            <a:r>
              <a:rPr sz="3000" spc="-60" dirty="0">
                <a:latin typeface="Grotesque" panose="020B0504020202020204" pitchFamily="34" charset="0"/>
              </a:rPr>
              <a:t>cohort</a:t>
            </a:r>
            <a:r>
              <a:rPr sz="3000" spc="-114" dirty="0">
                <a:latin typeface="Grotesque" panose="020B0504020202020204" pitchFamily="34" charset="0"/>
              </a:rPr>
              <a:t> </a:t>
            </a:r>
            <a:r>
              <a:rPr sz="3000" spc="-90" dirty="0">
                <a:latin typeface="Grotesque" panose="020B0504020202020204" pitchFamily="34" charset="0"/>
              </a:rPr>
              <a:t>networks</a:t>
            </a:r>
            <a:r>
              <a:rPr sz="3000" spc="-130" dirty="0">
                <a:latin typeface="Grotesque" panose="020B0504020202020204" pitchFamily="34" charset="0"/>
              </a:rPr>
              <a:t> </a:t>
            </a:r>
            <a:r>
              <a:rPr sz="3000" dirty="0">
                <a:latin typeface="Grotesque" panose="020B0504020202020204" pitchFamily="34" charset="0"/>
              </a:rPr>
              <a:t>to</a:t>
            </a:r>
            <a:r>
              <a:rPr sz="3000" spc="-125" dirty="0">
                <a:latin typeface="Grotesque" panose="020B0504020202020204" pitchFamily="34" charset="0"/>
              </a:rPr>
              <a:t> </a:t>
            </a:r>
            <a:r>
              <a:rPr sz="3000" spc="-45" dirty="0">
                <a:latin typeface="Grotesque" panose="020B0504020202020204" pitchFamily="34" charset="0"/>
              </a:rPr>
              <a:t>the</a:t>
            </a:r>
            <a:r>
              <a:rPr sz="3000" spc="-130" dirty="0">
                <a:latin typeface="Grotesque" panose="020B0504020202020204" pitchFamily="34" charset="0"/>
              </a:rPr>
              <a:t> </a:t>
            </a:r>
            <a:r>
              <a:rPr sz="3000" spc="-140" dirty="0">
                <a:latin typeface="Grotesque" panose="020B0504020202020204" pitchFamily="34" charset="0"/>
              </a:rPr>
              <a:t>end</a:t>
            </a:r>
            <a:r>
              <a:rPr sz="3000" spc="-135" dirty="0">
                <a:latin typeface="Grotesque" panose="020B0504020202020204" pitchFamily="34" charset="0"/>
              </a:rPr>
              <a:t> </a:t>
            </a:r>
            <a:r>
              <a:rPr sz="3000" spc="-25" dirty="0">
                <a:latin typeface="Grotesque" panose="020B0504020202020204" pitchFamily="34" charset="0"/>
              </a:rPr>
              <a:t>of </a:t>
            </a:r>
            <a:r>
              <a:rPr sz="3000" spc="-120" dirty="0">
                <a:latin typeface="Grotesque" panose="020B0504020202020204" pitchFamily="34" charset="0"/>
              </a:rPr>
              <a:t>developing</a:t>
            </a:r>
            <a:r>
              <a:rPr sz="3000" spc="-135" dirty="0">
                <a:latin typeface="Grotesque" panose="020B0504020202020204" pitchFamily="34" charset="0"/>
              </a:rPr>
              <a:t> </a:t>
            </a:r>
            <a:r>
              <a:rPr sz="3000" spc="-45" dirty="0">
                <a:latin typeface="Grotesque" panose="020B0504020202020204" pitchFamily="34" charset="0"/>
              </a:rPr>
              <a:t>the</a:t>
            </a:r>
            <a:r>
              <a:rPr sz="3000" spc="-145" dirty="0">
                <a:latin typeface="Grotesque" panose="020B0504020202020204" pitchFamily="34" charset="0"/>
              </a:rPr>
              <a:t> </a:t>
            </a:r>
            <a:r>
              <a:rPr sz="3000" spc="-240" dirty="0">
                <a:latin typeface="Grotesque" panose="020B0504020202020204" pitchFamily="34" charset="0"/>
              </a:rPr>
              <a:t>VIH</a:t>
            </a:r>
            <a:r>
              <a:rPr sz="3000" spc="-145" dirty="0">
                <a:latin typeface="Grotesque" panose="020B0504020202020204" pitchFamily="34" charset="0"/>
              </a:rPr>
              <a:t> </a:t>
            </a:r>
            <a:r>
              <a:rPr sz="3000" spc="-135" dirty="0">
                <a:latin typeface="Grotesque" panose="020B0504020202020204" pitchFamily="34" charset="0"/>
              </a:rPr>
              <a:t>awardees’</a:t>
            </a:r>
            <a:r>
              <a:rPr sz="3000" spc="-125" dirty="0">
                <a:latin typeface="Grotesque" panose="020B0504020202020204" pitchFamily="34" charset="0"/>
              </a:rPr>
              <a:t> </a:t>
            </a:r>
            <a:r>
              <a:rPr sz="3000" spc="-135" dirty="0">
                <a:latin typeface="Grotesque" panose="020B0504020202020204" pitchFamily="34" charset="0"/>
              </a:rPr>
              <a:t>skills,</a:t>
            </a:r>
            <a:r>
              <a:rPr sz="3000" spc="-130" dirty="0">
                <a:latin typeface="Grotesque" panose="020B0504020202020204" pitchFamily="34" charset="0"/>
              </a:rPr>
              <a:t> </a:t>
            </a:r>
            <a:r>
              <a:rPr sz="3000" spc="-140" dirty="0">
                <a:latin typeface="Grotesque" panose="020B0504020202020204" pitchFamily="34" charset="0"/>
              </a:rPr>
              <a:t>deepening</a:t>
            </a:r>
            <a:r>
              <a:rPr sz="3000" spc="-130" dirty="0">
                <a:latin typeface="Grotesque" panose="020B0504020202020204" pitchFamily="34" charset="0"/>
              </a:rPr>
              <a:t> </a:t>
            </a:r>
            <a:r>
              <a:rPr sz="3000" spc="-25" dirty="0">
                <a:latin typeface="Grotesque" panose="020B0504020202020204" pitchFamily="34" charset="0"/>
              </a:rPr>
              <a:t>the </a:t>
            </a:r>
            <a:r>
              <a:rPr sz="3000" spc="-100" dirty="0">
                <a:latin typeface="Grotesque" panose="020B0504020202020204" pitchFamily="34" charset="0"/>
              </a:rPr>
              <a:t>relationships</a:t>
            </a:r>
            <a:r>
              <a:rPr sz="3000" spc="-130" dirty="0">
                <a:latin typeface="Grotesque" panose="020B0504020202020204" pitchFamily="34" charset="0"/>
              </a:rPr>
              <a:t> </a:t>
            </a:r>
            <a:r>
              <a:rPr sz="3000" spc="-95" dirty="0">
                <a:latin typeface="Grotesque" panose="020B0504020202020204" pitchFamily="34" charset="0"/>
              </a:rPr>
              <a:t>between</a:t>
            </a:r>
            <a:r>
              <a:rPr sz="3000" spc="-150" dirty="0">
                <a:latin typeface="Grotesque" panose="020B0504020202020204" pitchFamily="34" charset="0"/>
              </a:rPr>
              <a:t> </a:t>
            </a:r>
            <a:r>
              <a:rPr sz="3000" spc="-45" dirty="0">
                <a:latin typeface="Grotesque" panose="020B0504020202020204" pitchFamily="34" charset="0"/>
              </a:rPr>
              <a:t>the</a:t>
            </a:r>
            <a:r>
              <a:rPr sz="3000" spc="-155" dirty="0">
                <a:latin typeface="Grotesque" panose="020B0504020202020204" pitchFamily="34" charset="0"/>
              </a:rPr>
              <a:t> </a:t>
            </a:r>
            <a:r>
              <a:rPr sz="3000" spc="-240" dirty="0">
                <a:latin typeface="Grotesque" panose="020B0504020202020204" pitchFamily="34" charset="0"/>
              </a:rPr>
              <a:t>VIH</a:t>
            </a:r>
            <a:r>
              <a:rPr sz="3000" spc="-155" dirty="0">
                <a:latin typeface="Grotesque" panose="020B0504020202020204" pitchFamily="34" charset="0"/>
              </a:rPr>
              <a:t> awardees,</a:t>
            </a:r>
            <a:r>
              <a:rPr sz="3000" spc="-135" dirty="0">
                <a:latin typeface="Grotesque" panose="020B0504020202020204" pitchFamily="34" charset="0"/>
              </a:rPr>
              <a:t> </a:t>
            </a:r>
            <a:r>
              <a:rPr sz="3000" spc="-155" dirty="0">
                <a:latin typeface="Grotesque" panose="020B0504020202020204" pitchFamily="34" charset="0"/>
              </a:rPr>
              <a:t>and</a:t>
            </a:r>
            <a:r>
              <a:rPr sz="3000" spc="-145" dirty="0">
                <a:latin typeface="Grotesque" panose="020B0504020202020204" pitchFamily="34" charset="0"/>
              </a:rPr>
              <a:t> </a:t>
            </a:r>
            <a:r>
              <a:rPr sz="3000" spc="-150" dirty="0">
                <a:latin typeface="Grotesque" panose="020B0504020202020204" pitchFamily="34" charset="0"/>
              </a:rPr>
              <a:t>enhancing</a:t>
            </a:r>
            <a:r>
              <a:rPr sz="3000" spc="-135" dirty="0">
                <a:latin typeface="Grotesque" panose="020B0504020202020204" pitchFamily="34" charset="0"/>
              </a:rPr>
              <a:t> </a:t>
            </a:r>
            <a:r>
              <a:rPr sz="3000" spc="-25" dirty="0">
                <a:latin typeface="Grotesque" panose="020B0504020202020204" pitchFamily="34" charset="0"/>
              </a:rPr>
              <a:t>the </a:t>
            </a:r>
            <a:r>
              <a:rPr sz="3000" spc="-90" dirty="0">
                <a:latin typeface="Grotesque" panose="020B0504020202020204" pitchFamily="34" charset="0"/>
              </a:rPr>
              <a:t>impact</a:t>
            </a:r>
            <a:r>
              <a:rPr sz="3000" spc="-170" dirty="0">
                <a:latin typeface="Grotesque" panose="020B0504020202020204" pitchFamily="34" charset="0"/>
              </a:rPr>
              <a:t> </a:t>
            </a:r>
            <a:r>
              <a:rPr sz="3000" dirty="0">
                <a:latin typeface="Grotesque" panose="020B0504020202020204" pitchFamily="34" charset="0"/>
              </a:rPr>
              <a:t>of</a:t>
            </a:r>
            <a:r>
              <a:rPr sz="3000" spc="-155" dirty="0">
                <a:latin typeface="Grotesque" panose="020B0504020202020204" pitchFamily="34" charset="0"/>
              </a:rPr>
              <a:t> </a:t>
            </a:r>
            <a:r>
              <a:rPr sz="3000" spc="-40" dirty="0">
                <a:latin typeface="Grotesque" panose="020B0504020202020204" pitchFamily="34" charset="0"/>
              </a:rPr>
              <a:t>the</a:t>
            </a:r>
            <a:r>
              <a:rPr sz="3000" spc="-160" dirty="0">
                <a:latin typeface="Grotesque" panose="020B0504020202020204" pitchFamily="34" charset="0"/>
              </a:rPr>
              <a:t> </a:t>
            </a:r>
            <a:r>
              <a:rPr sz="3000" spc="-240" dirty="0">
                <a:latin typeface="Grotesque" panose="020B0504020202020204" pitchFamily="34" charset="0"/>
              </a:rPr>
              <a:t>VIH</a:t>
            </a:r>
            <a:r>
              <a:rPr sz="3000" spc="-165" dirty="0">
                <a:latin typeface="Grotesque" panose="020B0504020202020204" pitchFamily="34" charset="0"/>
              </a:rPr>
              <a:t> </a:t>
            </a:r>
            <a:r>
              <a:rPr sz="3000" spc="-160" dirty="0">
                <a:latin typeface="Grotesque" panose="020B0504020202020204" pitchFamily="34" charset="0"/>
              </a:rPr>
              <a:t>awardees</a:t>
            </a:r>
            <a:r>
              <a:rPr sz="3000" spc="-155" dirty="0">
                <a:latin typeface="Grotesque" panose="020B0504020202020204" pitchFamily="34" charset="0"/>
              </a:rPr>
              <a:t> </a:t>
            </a:r>
            <a:r>
              <a:rPr sz="3000" spc="-110" dirty="0">
                <a:latin typeface="Grotesque" panose="020B0504020202020204" pitchFamily="34" charset="0"/>
              </a:rPr>
              <a:t>on</a:t>
            </a:r>
            <a:r>
              <a:rPr sz="3000" spc="-150" dirty="0">
                <a:latin typeface="Grotesque" panose="020B0504020202020204" pitchFamily="34" charset="0"/>
              </a:rPr>
              <a:t> </a:t>
            </a:r>
            <a:r>
              <a:rPr sz="3000" spc="-10" dirty="0">
                <a:latin typeface="Grotesque" panose="020B0504020202020204" pitchFamily="34" charset="0"/>
              </a:rPr>
              <a:t>their</a:t>
            </a:r>
            <a:r>
              <a:rPr sz="3000" spc="-145" dirty="0">
                <a:latin typeface="Grotesque" panose="020B0504020202020204" pitchFamily="34" charset="0"/>
              </a:rPr>
              <a:t> </a:t>
            </a:r>
            <a:r>
              <a:rPr sz="3000" spc="-120" dirty="0">
                <a:latin typeface="Grotesque" panose="020B0504020202020204" pitchFamily="34" charset="0"/>
              </a:rPr>
              <a:t>local</a:t>
            </a:r>
            <a:r>
              <a:rPr sz="3000" spc="-150" dirty="0">
                <a:latin typeface="Grotesque" panose="020B0504020202020204" pitchFamily="34" charset="0"/>
              </a:rPr>
              <a:t> </a:t>
            </a:r>
            <a:r>
              <a:rPr sz="3000" spc="-10" dirty="0">
                <a:latin typeface="Grotesque" panose="020B0504020202020204" pitchFamily="34" charset="0"/>
              </a:rPr>
              <a:t>communities.</a:t>
            </a:r>
            <a:endParaRPr sz="3000" dirty="0">
              <a:latin typeface="Grotesque" panose="020B05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38622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38200" y="682940"/>
            <a:ext cx="10515600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95" dirty="0">
                <a:latin typeface="Modern Love Caps" pitchFamily="82" charset="0"/>
              </a:rPr>
              <a:t>Introductions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99184" y="1974926"/>
            <a:ext cx="9864725" cy="384720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965" indent="-342900">
              <a:lnSpc>
                <a:spcPts val="2735"/>
              </a:lnSpc>
              <a:spcBef>
                <a:spcPts val="100"/>
              </a:spcBef>
              <a:buClr>
                <a:schemeClr val="tx1"/>
              </a:buClr>
              <a:buSzPct val="75000"/>
              <a:buFont typeface="Arial" panose="020B0604020202020204" pitchFamily="34" charset="0"/>
              <a:buChar char="•"/>
              <a:tabLst>
                <a:tab pos="354965" algn="l"/>
                <a:tab pos="355600" algn="l"/>
              </a:tabLst>
            </a:pPr>
            <a:r>
              <a:rPr sz="2400" dirty="0">
                <a:latin typeface="Grotesque" panose="020B0504020202020204" pitchFamily="34" charset="0"/>
                <a:cs typeface="Arial"/>
              </a:rPr>
              <a:t>Mentor, describe your VIH experience and how you prepared to go abroad</a:t>
            </a:r>
          </a:p>
          <a:p>
            <a:pPr marL="697865" indent="-342900">
              <a:lnSpc>
                <a:spcPts val="2735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sz="2400" dirty="0">
                <a:latin typeface="Grotesque" panose="020B0504020202020204" pitchFamily="34" charset="0"/>
                <a:cs typeface="Arial"/>
              </a:rPr>
              <a:t>and complete your CEE.</a:t>
            </a:r>
          </a:p>
          <a:p>
            <a:pPr marL="354965" marR="183515" indent="-342900">
              <a:lnSpc>
                <a:spcPts val="2590"/>
              </a:lnSpc>
              <a:spcBef>
                <a:spcPts val="1240"/>
              </a:spcBef>
              <a:buClr>
                <a:schemeClr val="tx1"/>
              </a:buClr>
              <a:buSzPct val="75000"/>
              <a:buFont typeface="Arial" panose="020B0604020202020204" pitchFamily="34" charset="0"/>
              <a:buChar char="•"/>
              <a:tabLst>
                <a:tab pos="354965" algn="l"/>
                <a:tab pos="355600" algn="l"/>
              </a:tabLst>
            </a:pPr>
            <a:r>
              <a:rPr sz="2400" dirty="0">
                <a:latin typeface="Grotesque" panose="020B0504020202020204" pitchFamily="34" charset="0"/>
                <a:cs typeface="Arial"/>
              </a:rPr>
              <a:t>Mentee, how would you describe a successful international experience and how will you position yourself to make the most out of this opportunity?</a:t>
            </a:r>
          </a:p>
          <a:p>
            <a:pPr marL="354965" marR="315595" indent="-342900">
              <a:lnSpc>
                <a:spcPts val="2590"/>
              </a:lnSpc>
              <a:spcBef>
                <a:spcPts val="1210"/>
              </a:spcBef>
              <a:buClr>
                <a:schemeClr val="tx1"/>
              </a:buClr>
              <a:buSzPct val="75000"/>
              <a:buFont typeface="Arial" panose="020B0604020202020204" pitchFamily="34" charset="0"/>
              <a:buChar char="•"/>
              <a:tabLst>
                <a:tab pos="354965" algn="l"/>
                <a:tab pos="355600" algn="l"/>
              </a:tabLst>
            </a:pPr>
            <a:r>
              <a:rPr sz="2400" dirty="0">
                <a:latin typeface="Grotesque" panose="020B0504020202020204" pitchFamily="34" charset="0"/>
                <a:cs typeface="Arial"/>
              </a:rPr>
              <a:t>If you could have a cup of coffee with one person (alive or deceased), who would it be?</a:t>
            </a:r>
          </a:p>
          <a:p>
            <a:pPr marL="354965" marR="5080" indent="-342900">
              <a:lnSpc>
                <a:spcPts val="2590"/>
              </a:lnSpc>
              <a:spcBef>
                <a:spcPts val="1200"/>
              </a:spcBef>
              <a:buClr>
                <a:schemeClr val="tx1"/>
              </a:buClr>
              <a:buSzPct val="75000"/>
              <a:buFont typeface="Arial" panose="020B0604020202020204" pitchFamily="34" charset="0"/>
              <a:buChar char="•"/>
              <a:tabLst>
                <a:tab pos="354965" algn="l"/>
                <a:tab pos="355600" algn="l"/>
              </a:tabLst>
            </a:pPr>
            <a:r>
              <a:rPr sz="2400" dirty="0">
                <a:latin typeface="Grotesque" panose="020B0504020202020204" pitchFamily="34" charset="0"/>
                <a:cs typeface="Arial"/>
              </a:rPr>
              <a:t>Over the course of the next three years, what impact would you like to make on your community?</a:t>
            </a:r>
          </a:p>
        </p:txBody>
      </p:sp>
    </p:spTree>
    <p:extLst>
      <p:ext uri="{BB962C8B-B14F-4D97-AF65-F5344CB8AC3E}">
        <p14:creationId xmlns:p14="http://schemas.microsoft.com/office/powerpoint/2010/main" val="8972234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38200" y="652162"/>
            <a:ext cx="10515600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spc="-229" dirty="0">
                <a:latin typeface="Modern Love Caps" pitchFamily="82" charset="0"/>
              </a:rPr>
              <a:t>Functions</a:t>
            </a:r>
            <a:r>
              <a:rPr sz="4800" spc="-235" dirty="0">
                <a:latin typeface="Modern Love Caps" pitchFamily="82" charset="0"/>
              </a:rPr>
              <a:t> </a:t>
            </a:r>
            <a:r>
              <a:rPr sz="4800" dirty="0">
                <a:latin typeface="Modern Love Caps" pitchFamily="82" charset="0"/>
              </a:rPr>
              <a:t>of</a:t>
            </a:r>
            <a:r>
              <a:rPr sz="4800" spc="-245" dirty="0">
                <a:latin typeface="Modern Love Caps" pitchFamily="82" charset="0"/>
              </a:rPr>
              <a:t> </a:t>
            </a:r>
            <a:r>
              <a:rPr sz="4800" spc="-50" dirty="0">
                <a:latin typeface="Modern Love Caps" pitchFamily="82" charset="0"/>
              </a:rPr>
              <a:t>Mentoring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99184" y="1938350"/>
            <a:ext cx="9934575" cy="4551631"/>
          </a:xfrm>
          <a:prstGeom prst="rect">
            <a:avLst/>
          </a:prstGeom>
        </p:spPr>
        <p:txBody>
          <a:bodyPr vert="horz" wrap="square" lIns="0" tIns="89535" rIns="0" bIns="0" rtlCol="0">
            <a:spAutoFit/>
          </a:bodyPr>
          <a:lstStyle/>
          <a:p>
            <a:pPr marL="12700" marR="5080">
              <a:lnSpc>
                <a:spcPts val="2500"/>
              </a:lnSpc>
              <a:spcBef>
                <a:spcPts val="705"/>
              </a:spcBef>
              <a:buClr>
                <a:schemeClr val="tx1"/>
              </a:buClr>
            </a:pPr>
            <a:r>
              <a:rPr sz="2600" dirty="0">
                <a:latin typeface="Grotesque" panose="020B0504020202020204" pitchFamily="34" charset="0"/>
                <a:cs typeface="Arial"/>
              </a:rPr>
              <a:t>There are different aspects to mentoring and each mentoring relationship is different. This slide outlines some of the general goals of mentoring.</a:t>
            </a:r>
          </a:p>
          <a:p>
            <a:pPr marL="12700" marR="488315">
              <a:lnSpc>
                <a:spcPct val="80000"/>
              </a:lnSpc>
              <a:spcBef>
                <a:spcPts val="1220"/>
              </a:spcBef>
              <a:buClr>
                <a:schemeClr val="tx1"/>
              </a:buClr>
            </a:pPr>
            <a:r>
              <a:rPr sz="2600" dirty="0">
                <a:latin typeface="Grotesque" panose="020B0504020202020204" pitchFamily="34" charset="0"/>
                <a:cs typeface="Arial"/>
              </a:rPr>
              <a:t>What do you hope to gain from the VIH Mentoring Program? Consider your own development in terms of the following areas:</a:t>
            </a:r>
          </a:p>
          <a:p>
            <a:pPr marL="354965" indent="-342900">
              <a:lnSpc>
                <a:spcPct val="100000"/>
              </a:lnSpc>
              <a:spcBef>
                <a:spcPts val="575"/>
              </a:spcBef>
              <a:buClr>
                <a:schemeClr val="tx1"/>
              </a:buClr>
              <a:buSzPct val="69230"/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600" dirty="0">
                <a:latin typeface="Grotesque" panose="020B0504020202020204" pitchFamily="34" charset="0"/>
                <a:cs typeface="Arial"/>
              </a:rPr>
              <a:t>Preparation for international experience</a:t>
            </a:r>
          </a:p>
          <a:p>
            <a:pPr marL="354965" indent="-342900">
              <a:lnSpc>
                <a:spcPct val="100000"/>
              </a:lnSpc>
              <a:spcBef>
                <a:spcPts val="580"/>
              </a:spcBef>
              <a:buClr>
                <a:schemeClr val="tx1"/>
              </a:buClr>
              <a:buSzPct val="69230"/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600" dirty="0">
                <a:latin typeface="Grotesque" panose="020B0504020202020204" pitchFamily="34" charset="0"/>
                <a:cs typeface="Arial"/>
              </a:rPr>
              <a:t>Self Growth</a:t>
            </a:r>
          </a:p>
          <a:p>
            <a:pPr marL="354965" indent="-342900">
              <a:lnSpc>
                <a:spcPct val="100000"/>
              </a:lnSpc>
              <a:spcBef>
                <a:spcPts val="575"/>
              </a:spcBef>
              <a:buClr>
                <a:schemeClr val="tx1"/>
              </a:buClr>
              <a:buSzPct val="69230"/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600" dirty="0">
                <a:latin typeface="Grotesque" panose="020B0504020202020204" pitchFamily="34" charset="0"/>
                <a:cs typeface="Arial"/>
              </a:rPr>
              <a:t>Exposure to new networks</a:t>
            </a:r>
          </a:p>
          <a:p>
            <a:pPr marL="354965" indent="-342900">
              <a:lnSpc>
                <a:spcPct val="100000"/>
              </a:lnSpc>
              <a:spcBef>
                <a:spcPts val="575"/>
              </a:spcBef>
              <a:buClr>
                <a:schemeClr val="tx1"/>
              </a:buClr>
              <a:buSzPct val="69230"/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600" dirty="0">
                <a:latin typeface="Grotesque" panose="020B0504020202020204" pitchFamily="34" charset="0"/>
                <a:cs typeface="Arial"/>
              </a:rPr>
              <a:t>Role Modeling</a:t>
            </a:r>
          </a:p>
          <a:p>
            <a:pPr marL="354965" indent="-342900">
              <a:lnSpc>
                <a:spcPct val="100000"/>
              </a:lnSpc>
              <a:spcBef>
                <a:spcPts val="580"/>
              </a:spcBef>
              <a:buClr>
                <a:schemeClr val="tx1"/>
              </a:buClr>
              <a:buSzPct val="69230"/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600" dirty="0">
                <a:latin typeface="Grotesque" panose="020B0504020202020204" pitchFamily="34" charset="0"/>
                <a:cs typeface="Arial"/>
              </a:rPr>
              <a:t>Guidance in the CEE</a:t>
            </a:r>
          </a:p>
        </p:txBody>
      </p:sp>
    </p:spTree>
    <p:extLst>
      <p:ext uri="{BB962C8B-B14F-4D97-AF65-F5344CB8AC3E}">
        <p14:creationId xmlns:p14="http://schemas.microsoft.com/office/powerpoint/2010/main" val="27517810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38200" y="652162"/>
            <a:ext cx="10515600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spc="-370" dirty="0">
                <a:latin typeface="Modern Love Caps" pitchFamily="82" charset="0"/>
              </a:rPr>
              <a:t>VIH</a:t>
            </a:r>
            <a:r>
              <a:rPr sz="4800" spc="-220" dirty="0">
                <a:latin typeface="Modern Love Caps" pitchFamily="82" charset="0"/>
              </a:rPr>
              <a:t> </a:t>
            </a:r>
            <a:r>
              <a:rPr sz="4800" spc="-90" dirty="0">
                <a:latin typeface="Modern Love Caps" pitchFamily="82" charset="0"/>
              </a:rPr>
              <a:t>Mentoring</a:t>
            </a:r>
            <a:r>
              <a:rPr sz="4800" spc="-210" dirty="0">
                <a:latin typeface="Modern Love Caps" pitchFamily="82" charset="0"/>
              </a:rPr>
              <a:t> </a:t>
            </a:r>
            <a:r>
              <a:rPr sz="4800" spc="-130" dirty="0">
                <a:latin typeface="Modern Love Caps" pitchFamily="82" charset="0"/>
              </a:rPr>
              <a:t>Modules</a:t>
            </a: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778929" y="1873250"/>
          <a:ext cx="10622280" cy="41071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5407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407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407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6990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Module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2583C5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b="1" spc="-4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Description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2583C5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Date/Time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2583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659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spc="-75" dirty="0">
                          <a:latin typeface="Arial"/>
                          <a:cs typeface="Arial"/>
                        </a:rPr>
                        <a:t>Making</a:t>
                      </a:r>
                      <a:r>
                        <a:rPr sz="1800" spc="-9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20" dirty="0">
                          <a:latin typeface="Arial"/>
                          <a:cs typeface="Arial"/>
                        </a:rPr>
                        <a:t>the</a:t>
                      </a:r>
                      <a:r>
                        <a:rPr sz="1800" spc="-9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35" dirty="0">
                          <a:latin typeface="Arial"/>
                          <a:cs typeface="Arial"/>
                        </a:rPr>
                        <a:t>Most</a:t>
                      </a:r>
                      <a:r>
                        <a:rPr sz="1800" spc="-9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of</a:t>
                      </a:r>
                      <a:r>
                        <a:rPr sz="1800" spc="-9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150" dirty="0">
                          <a:latin typeface="Arial"/>
                          <a:cs typeface="Arial"/>
                        </a:rPr>
                        <a:t>VIH</a:t>
                      </a:r>
                      <a:r>
                        <a:rPr sz="1800" spc="-9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(spring)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E1F5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spc="-145" dirty="0">
                          <a:latin typeface="Arial"/>
                          <a:cs typeface="Arial"/>
                        </a:rPr>
                        <a:t>Discuss</a:t>
                      </a:r>
                      <a:r>
                        <a:rPr sz="18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114" dirty="0">
                          <a:latin typeface="Arial"/>
                          <a:cs typeface="Arial"/>
                        </a:rPr>
                        <a:t>ways</a:t>
                      </a:r>
                      <a:r>
                        <a:rPr sz="18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to</a:t>
                      </a:r>
                      <a:r>
                        <a:rPr sz="1800" spc="-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60" dirty="0">
                          <a:latin typeface="Arial"/>
                          <a:cs typeface="Arial"/>
                        </a:rPr>
                        <a:t>optimize</a:t>
                      </a:r>
                      <a:r>
                        <a:rPr sz="180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25" dirty="0">
                          <a:latin typeface="Arial"/>
                          <a:cs typeface="Arial"/>
                        </a:rPr>
                        <a:t>the</a:t>
                      </a:r>
                      <a:r>
                        <a:rPr sz="1800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25" dirty="0">
                          <a:latin typeface="Arial"/>
                          <a:cs typeface="Arial"/>
                        </a:rPr>
                        <a:t>VIH</a:t>
                      </a:r>
                      <a:endParaRPr sz="1800">
                        <a:latin typeface="Arial"/>
                        <a:cs typeface="Arial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800" spc="-10" dirty="0">
                          <a:latin typeface="Arial"/>
                          <a:cs typeface="Arial"/>
                        </a:rPr>
                        <a:t>experience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E1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E1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2710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spc="-85" dirty="0">
                          <a:latin typeface="Arial"/>
                          <a:cs typeface="Arial"/>
                        </a:rPr>
                        <a:t>Relationship</a:t>
                      </a:r>
                      <a:r>
                        <a:rPr sz="18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70" dirty="0">
                          <a:latin typeface="Arial"/>
                          <a:cs typeface="Arial"/>
                        </a:rPr>
                        <a:t>Building</a:t>
                      </a:r>
                      <a:r>
                        <a:rPr sz="18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(spring)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0F9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21590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spc="-145" dirty="0">
                          <a:latin typeface="Arial"/>
                          <a:cs typeface="Arial"/>
                        </a:rPr>
                        <a:t>Discuss</a:t>
                      </a:r>
                      <a:r>
                        <a:rPr sz="1800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125" dirty="0">
                          <a:latin typeface="Arial"/>
                          <a:cs typeface="Arial"/>
                        </a:rPr>
                        <a:t>was</a:t>
                      </a:r>
                      <a:r>
                        <a:rPr sz="1800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to</a:t>
                      </a:r>
                      <a:r>
                        <a:rPr sz="18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develop </a:t>
                      </a:r>
                      <a:r>
                        <a:rPr sz="1800" spc="-65" dirty="0">
                          <a:latin typeface="Arial"/>
                          <a:cs typeface="Arial"/>
                        </a:rPr>
                        <a:t>relationships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within</a:t>
                      </a:r>
                      <a:r>
                        <a:rPr sz="180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100" dirty="0">
                          <a:latin typeface="Arial"/>
                          <a:cs typeface="Arial"/>
                        </a:rPr>
                        <a:t>and</a:t>
                      </a:r>
                      <a:r>
                        <a:rPr sz="1800" spc="-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55" dirty="0">
                          <a:latin typeface="Arial"/>
                          <a:cs typeface="Arial"/>
                        </a:rPr>
                        <a:t>outside</a:t>
                      </a:r>
                      <a:r>
                        <a:rPr sz="18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25" dirty="0">
                          <a:latin typeface="Arial"/>
                          <a:cs typeface="Arial"/>
                        </a:rPr>
                        <a:t>of </a:t>
                      </a:r>
                      <a:r>
                        <a:rPr sz="1800" spc="-20" dirty="0">
                          <a:latin typeface="Arial"/>
                          <a:cs typeface="Arial"/>
                        </a:rPr>
                        <a:t>the</a:t>
                      </a:r>
                      <a:r>
                        <a:rPr sz="1800" spc="-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150" dirty="0">
                          <a:latin typeface="Arial"/>
                          <a:cs typeface="Arial"/>
                        </a:rPr>
                        <a:t>VIH</a:t>
                      </a:r>
                      <a:r>
                        <a:rPr sz="1800" spc="-9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Program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0F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0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56590">
                <a:tc>
                  <a:txBody>
                    <a:bodyPr/>
                    <a:lstStyle/>
                    <a:p>
                      <a:pPr marL="91440" marR="48768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spc="-90" dirty="0">
                          <a:latin typeface="Arial"/>
                          <a:cs typeface="Arial"/>
                        </a:rPr>
                        <a:t>Preparing</a:t>
                      </a:r>
                      <a:r>
                        <a:rPr sz="18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for</a:t>
                      </a:r>
                      <a:r>
                        <a:rPr sz="1800" spc="-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50" dirty="0">
                          <a:latin typeface="Arial"/>
                          <a:cs typeface="Arial"/>
                        </a:rPr>
                        <a:t>your</a:t>
                      </a:r>
                      <a:r>
                        <a:rPr sz="1800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30" dirty="0">
                          <a:latin typeface="Arial"/>
                          <a:cs typeface="Arial"/>
                        </a:rPr>
                        <a:t>international </a:t>
                      </a:r>
                      <a:r>
                        <a:rPr sz="1800" spc="-110" dirty="0">
                          <a:latin typeface="Arial"/>
                          <a:cs typeface="Arial"/>
                        </a:rPr>
                        <a:t>Experience</a:t>
                      </a:r>
                      <a:r>
                        <a:rPr sz="1800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(spring)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E1F5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521334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spc="-145" dirty="0">
                          <a:latin typeface="Arial"/>
                          <a:cs typeface="Arial"/>
                        </a:rPr>
                        <a:t>Discuss</a:t>
                      </a:r>
                      <a:r>
                        <a:rPr sz="1800" spc="-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114" dirty="0">
                          <a:latin typeface="Arial"/>
                          <a:cs typeface="Arial"/>
                        </a:rPr>
                        <a:t>ways</a:t>
                      </a:r>
                      <a:r>
                        <a:rPr sz="1800" spc="-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to</a:t>
                      </a:r>
                      <a:r>
                        <a:rPr sz="1800" spc="-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70" dirty="0">
                          <a:latin typeface="Arial"/>
                          <a:cs typeface="Arial"/>
                        </a:rPr>
                        <a:t>prepare</a:t>
                      </a:r>
                      <a:r>
                        <a:rPr sz="18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for</a:t>
                      </a:r>
                      <a:r>
                        <a:rPr sz="18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25" dirty="0">
                          <a:latin typeface="Arial"/>
                          <a:cs typeface="Arial"/>
                        </a:rPr>
                        <a:t>the </a:t>
                      </a:r>
                      <a:r>
                        <a:rPr sz="1800" spc="-40" dirty="0">
                          <a:latin typeface="Arial"/>
                          <a:cs typeface="Arial"/>
                        </a:rPr>
                        <a:t>international</a:t>
                      </a:r>
                      <a:r>
                        <a:rPr sz="18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experience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E1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E1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27100">
                <a:tc>
                  <a:txBody>
                    <a:bodyPr/>
                    <a:lstStyle/>
                    <a:p>
                      <a:pPr marL="91440" marR="112649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spc="-70" dirty="0">
                          <a:latin typeface="Arial"/>
                          <a:cs typeface="Arial"/>
                        </a:rPr>
                        <a:t>Debrief</a:t>
                      </a:r>
                      <a:r>
                        <a:rPr sz="18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25" dirty="0">
                          <a:latin typeface="Arial"/>
                          <a:cs typeface="Arial"/>
                        </a:rPr>
                        <a:t>the</a:t>
                      </a:r>
                      <a:r>
                        <a:rPr sz="18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35" dirty="0">
                          <a:latin typeface="Arial"/>
                          <a:cs typeface="Arial"/>
                        </a:rPr>
                        <a:t>International </a:t>
                      </a:r>
                      <a:r>
                        <a:rPr sz="1800" spc="-110" dirty="0">
                          <a:latin typeface="Arial"/>
                          <a:cs typeface="Arial"/>
                        </a:rPr>
                        <a:t>Experience</a:t>
                      </a:r>
                      <a:r>
                        <a:rPr sz="1800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(fall)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0F9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34290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spc="-20" dirty="0">
                          <a:latin typeface="Arial"/>
                          <a:cs typeface="Arial"/>
                        </a:rPr>
                        <a:t>Meet</a:t>
                      </a:r>
                      <a:r>
                        <a:rPr sz="1800" spc="-1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after</a:t>
                      </a:r>
                      <a:r>
                        <a:rPr sz="1800" spc="-9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25" dirty="0">
                          <a:latin typeface="Arial"/>
                          <a:cs typeface="Arial"/>
                        </a:rPr>
                        <a:t>the</a:t>
                      </a:r>
                      <a:r>
                        <a:rPr sz="1800" spc="-1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mentee’s </a:t>
                      </a:r>
                      <a:r>
                        <a:rPr sz="1800" spc="-40" dirty="0">
                          <a:latin typeface="Arial"/>
                          <a:cs typeface="Arial"/>
                        </a:rPr>
                        <a:t>international</a:t>
                      </a:r>
                      <a:r>
                        <a:rPr sz="18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85" dirty="0">
                          <a:latin typeface="Arial"/>
                          <a:cs typeface="Arial"/>
                        </a:rPr>
                        <a:t>experience</a:t>
                      </a:r>
                      <a:r>
                        <a:rPr sz="18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to</a:t>
                      </a:r>
                      <a:r>
                        <a:rPr sz="18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45" dirty="0">
                          <a:latin typeface="Arial"/>
                          <a:cs typeface="Arial"/>
                        </a:rPr>
                        <a:t>begin </a:t>
                      </a:r>
                      <a:r>
                        <a:rPr sz="1800" spc="-75" dirty="0">
                          <a:latin typeface="Arial"/>
                          <a:cs typeface="Arial"/>
                        </a:rPr>
                        <a:t>digesting</a:t>
                      </a:r>
                      <a:r>
                        <a:rPr sz="1800" spc="-9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20" dirty="0">
                          <a:latin typeface="Arial"/>
                          <a:cs typeface="Arial"/>
                        </a:rPr>
                        <a:t>the</a:t>
                      </a:r>
                      <a:r>
                        <a:rPr sz="1800" spc="-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experience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0F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0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990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800" spc="-340" dirty="0">
                          <a:latin typeface="Arial"/>
                          <a:cs typeface="Arial"/>
                        </a:rPr>
                        <a:t>CEE</a:t>
                      </a:r>
                      <a:r>
                        <a:rPr sz="18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114" dirty="0">
                          <a:latin typeface="Arial"/>
                          <a:cs typeface="Arial"/>
                        </a:rPr>
                        <a:t>Guidance</a:t>
                      </a:r>
                      <a:r>
                        <a:rPr sz="18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(fall)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E1F5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800" spc="-145" dirty="0">
                          <a:latin typeface="Arial"/>
                          <a:cs typeface="Arial"/>
                        </a:rPr>
                        <a:t>Discuss</a:t>
                      </a:r>
                      <a:r>
                        <a:rPr sz="1800" spc="-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100" dirty="0">
                          <a:latin typeface="Arial"/>
                          <a:cs typeface="Arial"/>
                        </a:rPr>
                        <a:t>approaches</a:t>
                      </a:r>
                      <a:r>
                        <a:rPr sz="18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to</a:t>
                      </a:r>
                      <a:r>
                        <a:rPr sz="1800" spc="-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20" dirty="0">
                          <a:latin typeface="Arial"/>
                          <a:cs typeface="Arial"/>
                        </a:rPr>
                        <a:t>the</a:t>
                      </a:r>
                      <a:r>
                        <a:rPr sz="1800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365" dirty="0">
                          <a:latin typeface="Arial"/>
                          <a:cs typeface="Arial"/>
                        </a:rPr>
                        <a:t>CEE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E1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E1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774874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38200" y="652162"/>
            <a:ext cx="10515600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spc="-200" dirty="0">
                <a:latin typeface="Modern Love Caps" pitchFamily="82" charset="0"/>
              </a:rPr>
              <a:t>Make</a:t>
            </a:r>
            <a:r>
              <a:rPr sz="4800" spc="-240" dirty="0">
                <a:latin typeface="Modern Love Caps" pitchFamily="82" charset="0"/>
              </a:rPr>
              <a:t> </a:t>
            </a:r>
            <a:r>
              <a:rPr sz="4800" spc="-375" dirty="0">
                <a:latin typeface="Modern Love Caps" pitchFamily="82" charset="0"/>
              </a:rPr>
              <a:t>a</a:t>
            </a:r>
            <a:r>
              <a:rPr sz="4800" spc="-220" dirty="0">
                <a:latin typeface="Modern Love Caps" pitchFamily="82" charset="0"/>
              </a:rPr>
              <a:t> </a:t>
            </a:r>
            <a:r>
              <a:rPr sz="4800" spc="-335" dirty="0">
                <a:latin typeface="Modern Love Caps" pitchFamily="82" charset="0"/>
              </a:rPr>
              <a:t>Plan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3587007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12700" marR="5080">
              <a:lnSpc>
                <a:spcPct val="90000"/>
              </a:lnSpc>
              <a:spcBef>
                <a:spcPts val="434"/>
              </a:spcBef>
              <a:buClr>
                <a:schemeClr val="tx1"/>
              </a:buClr>
            </a:pPr>
            <a:r>
              <a:rPr spc="-125" dirty="0">
                <a:latin typeface="Grotesque" panose="020B0504020202020204" pitchFamily="34" charset="0"/>
              </a:rPr>
              <a:t>Work</a:t>
            </a:r>
            <a:r>
              <a:rPr spc="-95" dirty="0">
                <a:latin typeface="Grotesque" panose="020B0504020202020204" pitchFamily="34" charset="0"/>
              </a:rPr>
              <a:t> </a:t>
            </a:r>
            <a:r>
              <a:rPr spc="-70" dirty="0">
                <a:latin typeface="Grotesque" panose="020B0504020202020204" pitchFamily="34" charset="0"/>
              </a:rPr>
              <a:t>together</a:t>
            </a:r>
            <a:r>
              <a:rPr spc="-110" dirty="0">
                <a:latin typeface="Grotesque" panose="020B0504020202020204" pitchFamily="34" charset="0"/>
              </a:rPr>
              <a:t> </a:t>
            </a:r>
            <a:r>
              <a:rPr dirty="0">
                <a:latin typeface="Grotesque" panose="020B0504020202020204" pitchFamily="34" charset="0"/>
              </a:rPr>
              <a:t>to</a:t>
            </a:r>
            <a:r>
              <a:rPr spc="-114" dirty="0">
                <a:latin typeface="Grotesque" panose="020B0504020202020204" pitchFamily="34" charset="0"/>
              </a:rPr>
              <a:t> </a:t>
            </a:r>
            <a:r>
              <a:rPr spc="-175" dirty="0">
                <a:latin typeface="Grotesque" panose="020B0504020202020204" pitchFamily="34" charset="0"/>
              </a:rPr>
              <a:t>choose</a:t>
            </a:r>
            <a:r>
              <a:rPr spc="-90" dirty="0">
                <a:latin typeface="Grotesque" panose="020B0504020202020204" pitchFamily="34" charset="0"/>
              </a:rPr>
              <a:t> </a:t>
            </a:r>
            <a:r>
              <a:rPr spc="-145" dirty="0">
                <a:latin typeface="Grotesque" panose="020B0504020202020204" pitchFamily="34" charset="0"/>
              </a:rPr>
              <a:t>dates</a:t>
            </a:r>
            <a:r>
              <a:rPr spc="-120" dirty="0">
                <a:latin typeface="Grotesque" panose="020B0504020202020204" pitchFamily="34" charset="0"/>
              </a:rPr>
              <a:t> </a:t>
            </a:r>
            <a:r>
              <a:rPr spc="-140" dirty="0">
                <a:latin typeface="Grotesque" panose="020B0504020202020204" pitchFamily="34" charset="0"/>
              </a:rPr>
              <a:t>and</a:t>
            </a:r>
            <a:r>
              <a:rPr spc="-105" dirty="0">
                <a:latin typeface="Grotesque" panose="020B0504020202020204" pitchFamily="34" charset="0"/>
              </a:rPr>
              <a:t> </a:t>
            </a:r>
            <a:r>
              <a:rPr spc="-90" dirty="0">
                <a:latin typeface="Grotesque" panose="020B0504020202020204" pitchFamily="34" charset="0"/>
              </a:rPr>
              <a:t>times</a:t>
            </a:r>
            <a:r>
              <a:rPr spc="-100" dirty="0">
                <a:latin typeface="Grotesque" panose="020B0504020202020204" pitchFamily="34" charset="0"/>
              </a:rPr>
              <a:t> </a:t>
            </a:r>
            <a:r>
              <a:rPr spc="-110" dirty="0">
                <a:latin typeface="Grotesque" panose="020B0504020202020204" pitchFamily="34" charset="0"/>
              </a:rPr>
              <a:t>when</a:t>
            </a:r>
            <a:r>
              <a:rPr spc="-80" dirty="0">
                <a:latin typeface="Grotesque" panose="020B0504020202020204" pitchFamily="34" charset="0"/>
              </a:rPr>
              <a:t> </a:t>
            </a:r>
            <a:r>
              <a:rPr spc="-135" dirty="0">
                <a:latin typeface="Grotesque" panose="020B0504020202020204" pitchFamily="34" charset="0"/>
              </a:rPr>
              <a:t>you</a:t>
            </a:r>
            <a:r>
              <a:rPr spc="-100" dirty="0">
                <a:latin typeface="Grotesque" panose="020B0504020202020204" pitchFamily="34" charset="0"/>
              </a:rPr>
              <a:t> </a:t>
            </a:r>
            <a:r>
              <a:rPr dirty="0">
                <a:latin typeface="Grotesque" panose="020B0504020202020204" pitchFamily="34" charset="0"/>
              </a:rPr>
              <a:t>will</a:t>
            </a:r>
            <a:r>
              <a:rPr spc="-130" dirty="0">
                <a:latin typeface="Grotesque" panose="020B0504020202020204" pitchFamily="34" charset="0"/>
              </a:rPr>
              <a:t> </a:t>
            </a:r>
            <a:r>
              <a:rPr spc="-135" dirty="0">
                <a:latin typeface="Grotesque" panose="020B0504020202020204" pitchFamily="34" charset="0"/>
              </a:rPr>
              <a:t>cover</a:t>
            </a:r>
            <a:r>
              <a:rPr spc="-110" dirty="0">
                <a:latin typeface="Grotesque" panose="020B0504020202020204" pitchFamily="34" charset="0"/>
              </a:rPr>
              <a:t> </a:t>
            </a:r>
            <a:r>
              <a:rPr spc="-25" dirty="0">
                <a:latin typeface="Grotesque" panose="020B0504020202020204" pitchFamily="34" charset="0"/>
              </a:rPr>
              <a:t>the </a:t>
            </a:r>
            <a:r>
              <a:rPr spc="-160" dirty="0">
                <a:latin typeface="Grotesque" panose="020B0504020202020204" pitchFamily="34" charset="0"/>
              </a:rPr>
              <a:t>above</a:t>
            </a:r>
            <a:r>
              <a:rPr spc="-114" dirty="0">
                <a:latin typeface="Grotesque" panose="020B0504020202020204" pitchFamily="34" charset="0"/>
              </a:rPr>
              <a:t> </a:t>
            </a:r>
            <a:r>
              <a:rPr spc="-70" dirty="0">
                <a:latin typeface="Grotesque" panose="020B0504020202020204" pitchFamily="34" charset="0"/>
              </a:rPr>
              <a:t>five</a:t>
            </a:r>
            <a:r>
              <a:rPr spc="-110" dirty="0">
                <a:latin typeface="Grotesque" panose="020B0504020202020204" pitchFamily="34" charset="0"/>
              </a:rPr>
              <a:t> </a:t>
            </a:r>
            <a:r>
              <a:rPr spc="-229" dirty="0">
                <a:latin typeface="Grotesque" panose="020B0504020202020204" pitchFamily="34" charset="0"/>
              </a:rPr>
              <a:t>VIH</a:t>
            </a:r>
            <a:r>
              <a:rPr spc="-100" dirty="0">
                <a:latin typeface="Grotesque" panose="020B0504020202020204" pitchFamily="34" charset="0"/>
              </a:rPr>
              <a:t> </a:t>
            </a:r>
            <a:r>
              <a:rPr spc="-55" dirty="0">
                <a:latin typeface="Grotesque" panose="020B0504020202020204" pitchFamily="34" charset="0"/>
              </a:rPr>
              <a:t>Mentoring</a:t>
            </a:r>
            <a:r>
              <a:rPr spc="-85" dirty="0">
                <a:latin typeface="Grotesque" panose="020B0504020202020204" pitchFamily="34" charset="0"/>
              </a:rPr>
              <a:t> </a:t>
            </a:r>
            <a:r>
              <a:rPr spc="-125" dirty="0">
                <a:latin typeface="Grotesque" panose="020B0504020202020204" pitchFamily="34" charset="0"/>
              </a:rPr>
              <a:t>modules.</a:t>
            </a:r>
            <a:r>
              <a:rPr spc="-70" dirty="0">
                <a:latin typeface="Grotesque" panose="020B0504020202020204" pitchFamily="34" charset="0"/>
              </a:rPr>
              <a:t> </a:t>
            </a:r>
            <a:r>
              <a:rPr spc="-170" dirty="0">
                <a:latin typeface="Grotesque" panose="020B0504020202020204" pitchFamily="34" charset="0"/>
              </a:rPr>
              <a:t>Three</a:t>
            </a:r>
            <a:r>
              <a:rPr spc="-110" dirty="0">
                <a:latin typeface="Grotesque" panose="020B0504020202020204" pitchFamily="34" charset="0"/>
              </a:rPr>
              <a:t> </a:t>
            </a:r>
            <a:r>
              <a:rPr spc="-130" dirty="0">
                <a:latin typeface="Grotesque" panose="020B0504020202020204" pitchFamily="34" charset="0"/>
              </a:rPr>
              <a:t>modules</a:t>
            </a:r>
            <a:r>
              <a:rPr spc="-80" dirty="0">
                <a:latin typeface="Grotesque" panose="020B0504020202020204" pitchFamily="34" charset="0"/>
              </a:rPr>
              <a:t> </a:t>
            </a:r>
            <a:r>
              <a:rPr spc="-135" dirty="0">
                <a:latin typeface="Grotesque" panose="020B0504020202020204" pitchFamily="34" charset="0"/>
              </a:rPr>
              <a:t>are</a:t>
            </a:r>
            <a:r>
              <a:rPr spc="-114" dirty="0">
                <a:latin typeface="Grotesque" panose="020B0504020202020204" pitchFamily="34" charset="0"/>
              </a:rPr>
              <a:t> </a:t>
            </a:r>
            <a:r>
              <a:rPr dirty="0">
                <a:latin typeface="Grotesque" panose="020B0504020202020204" pitchFamily="34" charset="0"/>
              </a:rPr>
              <a:t>to</a:t>
            </a:r>
            <a:r>
              <a:rPr spc="-110" dirty="0">
                <a:latin typeface="Grotesque" panose="020B0504020202020204" pitchFamily="34" charset="0"/>
              </a:rPr>
              <a:t> </a:t>
            </a:r>
            <a:r>
              <a:rPr spc="-140" dirty="0">
                <a:latin typeface="Grotesque" panose="020B0504020202020204" pitchFamily="34" charset="0"/>
              </a:rPr>
              <a:t>be</a:t>
            </a:r>
            <a:r>
              <a:rPr spc="-100" dirty="0">
                <a:latin typeface="Grotesque" panose="020B0504020202020204" pitchFamily="34" charset="0"/>
              </a:rPr>
              <a:t> </a:t>
            </a:r>
            <a:r>
              <a:rPr spc="-125" dirty="0">
                <a:latin typeface="Grotesque" panose="020B0504020202020204" pitchFamily="34" charset="0"/>
              </a:rPr>
              <a:t>done</a:t>
            </a:r>
            <a:r>
              <a:rPr spc="-100" dirty="0">
                <a:latin typeface="Grotesque" panose="020B0504020202020204" pitchFamily="34" charset="0"/>
              </a:rPr>
              <a:t> </a:t>
            </a:r>
            <a:r>
              <a:rPr spc="-25" dirty="0">
                <a:latin typeface="Grotesque" panose="020B0504020202020204" pitchFamily="34" charset="0"/>
              </a:rPr>
              <a:t>in the</a:t>
            </a:r>
            <a:r>
              <a:rPr spc="-120" dirty="0">
                <a:latin typeface="Grotesque" panose="020B0504020202020204" pitchFamily="34" charset="0"/>
              </a:rPr>
              <a:t> </a:t>
            </a:r>
            <a:r>
              <a:rPr spc="-130" dirty="0">
                <a:latin typeface="Grotesque" panose="020B0504020202020204" pitchFamily="34" charset="0"/>
              </a:rPr>
              <a:t>spring</a:t>
            </a:r>
            <a:r>
              <a:rPr spc="-105" dirty="0">
                <a:latin typeface="Grotesque" panose="020B0504020202020204" pitchFamily="34" charset="0"/>
              </a:rPr>
              <a:t> </a:t>
            </a:r>
            <a:r>
              <a:rPr spc="-145" dirty="0">
                <a:latin typeface="Grotesque" panose="020B0504020202020204" pitchFamily="34" charset="0"/>
              </a:rPr>
              <a:t>and</a:t>
            </a:r>
            <a:r>
              <a:rPr spc="-105" dirty="0">
                <a:latin typeface="Grotesque" panose="020B0504020202020204" pitchFamily="34" charset="0"/>
              </a:rPr>
              <a:t> </a:t>
            </a:r>
            <a:r>
              <a:rPr dirty="0">
                <a:latin typeface="Grotesque" panose="020B0504020202020204" pitchFamily="34" charset="0"/>
              </a:rPr>
              <a:t>two</a:t>
            </a:r>
            <a:r>
              <a:rPr spc="-135" dirty="0">
                <a:latin typeface="Grotesque" panose="020B0504020202020204" pitchFamily="34" charset="0"/>
              </a:rPr>
              <a:t> </a:t>
            </a:r>
            <a:r>
              <a:rPr spc="-130" dirty="0">
                <a:latin typeface="Grotesque" panose="020B0504020202020204" pitchFamily="34" charset="0"/>
              </a:rPr>
              <a:t>modules</a:t>
            </a:r>
            <a:r>
              <a:rPr spc="-100" dirty="0">
                <a:latin typeface="Grotesque" panose="020B0504020202020204" pitchFamily="34" charset="0"/>
              </a:rPr>
              <a:t> </a:t>
            </a:r>
            <a:r>
              <a:rPr spc="-135" dirty="0">
                <a:latin typeface="Grotesque" panose="020B0504020202020204" pitchFamily="34" charset="0"/>
              </a:rPr>
              <a:t>are</a:t>
            </a:r>
            <a:r>
              <a:rPr spc="-130" dirty="0">
                <a:latin typeface="Grotesque" panose="020B0504020202020204" pitchFamily="34" charset="0"/>
              </a:rPr>
              <a:t> </a:t>
            </a:r>
            <a:r>
              <a:rPr dirty="0">
                <a:latin typeface="Grotesque" panose="020B0504020202020204" pitchFamily="34" charset="0"/>
              </a:rPr>
              <a:t>to</a:t>
            </a:r>
            <a:r>
              <a:rPr spc="-125" dirty="0">
                <a:latin typeface="Grotesque" panose="020B0504020202020204" pitchFamily="34" charset="0"/>
              </a:rPr>
              <a:t> </a:t>
            </a:r>
            <a:r>
              <a:rPr spc="-140" dirty="0">
                <a:latin typeface="Grotesque" panose="020B0504020202020204" pitchFamily="34" charset="0"/>
              </a:rPr>
              <a:t>be</a:t>
            </a:r>
            <a:r>
              <a:rPr spc="-114" dirty="0">
                <a:latin typeface="Grotesque" panose="020B0504020202020204" pitchFamily="34" charset="0"/>
              </a:rPr>
              <a:t> </a:t>
            </a:r>
            <a:r>
              <a:rPr spc="-125" dirty="0">
                <a:latin typeface="Grotesque" panose="020B0504020202020204" pitchFamily="34" charset="0"/>
              </a:rPr>
              <a:t>done</a:t>
            </a:r>
            <a:r>
              <a:rPr spc="-120" dirty="0">
                <a:latin typeface="Grotesque" panose="020B0504020202020204" pitchFamily="34" charset="0"/>
              </a:rPr>
              <a:t> </a:t>
            </a:r>
            <a:r>
              <a:rPr spc="-10" dirty="0">
                <a:latin typeface="Grotesque" panose="020B0504020202020204" pitchFamily="34" charset="0"/>
              </a:rPr>
              <a:t>in</a:t>
            </a:r>
            <a:r>
              <a:rPr spc="-110" dirty="0">
                <a:latin typeface="Grotesque" panose="020B0504020202020204" pitchFamily="34" charset="0"/>
              </a:rPr>
              <a:t> </a:t>
            </a:r>
            <a:r>
              <a:rPr spc="-35" dirty="0">
                <a:latin typeface="Grotesque" panose="020B0504020202020204" pitchFamily="34" charset="0"/>
              </a:rPr>
              <a:t>the</a:t>
            </a:r>
            <a:r>
              <a:rPr spc="-125" dirty="0">
                <a:latin typeface="Grotesque" panose="020B0504020202020204" pitchFamily="34" charset="0"/>
              </a:rPr>
              <a:t> </a:t>
            </a:r>
            <a:r>
              <a:rPr spc="-55" dirty="0">
                <a:latin typeface="Grotesque" panose="020B0504020202020204" pitchFamily="34" charset="0"/>
              </a:rPr>
              <a:t>fall.</a:t>
            </a:r>
            <a:r>
              <a:rPr spc="-215" dirty="0">
                <a:latin typeface="Grotesque" panose="020B0504020202020204" pitchFamily="34" charset="0"/>
              </a:rPr>
              <a:t> </a:t>
            </a:r>
            <a:r>
              <a:rPr spc="-25" dirty="0">
                <a:latin typeface="Grotesque" panose="020B0504020202020204" pitchFamily="34" charset="0"/>
              </a:rPr>
              <a:t>We </a:t>
            </a:r>
            <a:r>
              <a:rPr spc="-120" dirty="0">
                <a:latin typeface="Grotesque" panose="020B0504020202020204" pitchFamily="34" charset="0"/>
              </a:rPr>
              <a:t>recommend</a:t>
            </a:r>
            <a:r>
              <a:rPr spc="-95" dirty="0">
                <a:latin typeface="Grotesque" panose="020B0504020202020204" pitchFamily="34" charset="0"/>
              </a:rPr>
              <a:t> </a:t>
            </a:r>
            <a:r>
              <a:rPr dirty="0">
                <a:latin typeface="Grotesque" panose="020B0504020202020204" pitchFamily="34" charset="0"/>
              </a:rPr>
              <a:t>that</a:t>
            </a:r>
            <a:r>
              <a:rPr spc="-95" dirty="0">
                <a:latin typeface="Grotesque" panose="020B0504020202020204" pitchFamily="34" charset="0"/>
              </a:rPr>
              <a:t> </a:t>
            </a:r>
            <a:r>
              <a:rPr spc="-120" dirty="0">
                <a:latin typeface="Grotesque" panose="020B0504020202020204" pitchFamily="34" charset="0"/>
              </a:rPr>
              <a:t>you</a:t>
            </a:r>
            <a:r>
              <a:rPr spc="-110" dirty="0">
                <a:latin typeface="Grotesque" panose="020B0504020202020204" pitchFamily="34" charset="0"/>
              </a:rPr>
              <a:t> </a:t>
            </a:r>
            <a:r>
              <a:rPr spc="-114" dirty="0">
                <a:latin typeface="Grotesque" panose="020B0504020202020204" pitchFamily="34" charset="0"/>
              </a:rPr>
              <a:t>set</a:t>
            </a:r>
            <a:r>
              <a:rPr spc="-105" dirty="0">
                <a:latin typeface="Grotesque" panose="020B0504020202020204" pitchFamily="34" charset="0"/>
              </a:rPr>
              <a:t> </a:t>
            </a:r>
            <a:r>
              <a:rPr spc="-100" dirty="0">
                <a:latin typeface="Grotesque" panose="020B0504020202020204" pitchFamily="34" charset="0"/>
              </a:rPr>
              <a:t>up</a:t>
            </a:r>
            <a:r>
              <a:rPr spc="-95" dirty="0">
                <a:latin typeface="Grotesque" panose="020B0504020202020204" pitchFamily="34" charset="0"/>
              </a:rPr>
              <a:t> </a:t>
            </a:r>
            <a:r>
              <a:rPr spc="-225" dirty="0">
                <a:latin typeface="Grotesque" panose="020B0504020202020204" pitchFamily="34" charset="0"/>
              </a:rPr>
              <a:t>a</a:t>
            </a:r>
            <a:r>
              <a:rPr spc="-125" dirty="0">
                <a:latin typeface="Grotesque" panose="020B0504020202020204" pitchFamily="34" charset="0"/>
              </a:rPr>
              <a:t> </a:t>
            </a:r>
            <a:r>
              <a:rPr spc="-114" dirty="0">
                <a:latin typeface="Grotesque" panose="020B0504020202020204" pitchFamily="34" charset="0"/>
              </a:rPr>
              <a:t>standard</a:t>
            </a:r>
            <a:r>
              <a:rPr spc="-80" dirty="0">
                <a:latin typeface="Grotesque" panose="020B0504020202020204" pitchFamily="34" charset="0"/>
              </a:rPr>
              <a:t> </a:t>
            </a:r>
            <a:r>
              <a:rPr spc="-20" dirty="0">
                <a:latin typeface="Grotesque" panose="020B0504020202020204" pitchFamily="34" charset="0"/>
              </a:rPr>
              <a:t>time</a:t>
            </a:r>
            <a:r>
              <a:rPr spc="-110" dirty="0">
                <a:latin typeface="Grotesque" panose="020B0504020202020204" pitchFamily="34" charset="0"/>
              </a:rPr>
              <a:t> </a:t>
            </a:r>
            <a:r>
              <a:rPr dirty="0">
                <a:latin typeface="Grotesque" panose="020B0504020202020204" pitchFamily="34" charset="0"/>
              </a:rPr>
              <a:t>to</a:t>
            </a:r>
            <a:r>
              <a:rPr spc="-105" dirty="0">
                <a:latin typeface="Grotesque" panose="020B0504020202020204" pitchFamily="34" charset="0"/>
              </a:rPr>
              <a:t> </a:t>
            </a:r>
            <a:r>
              <a:rPr spc="-85" dirty="0">
                <a:latin typeface="Grotesque" panose="020B0504020202020204" pitchFamily="34" charset="0"/>
              </a:rPr>
              <a:t>meet</a:t>
            </a:r>
            <a:r>
              <a:rPr spc="-110" dirty="0">
                <a:latin typeface="Grotesque" panose="020B0504020202020204" pitchFamily="34" charset="0"/>
              </a:rPr>
              <a:t> </a:t>
            </a:r>
            <a:r>
              <a:rPr spc="-185" dirty="0">
                <a:latin typeface="Grotesque" panose="020B0504020202020204" pitchFamily="34" charset="0"/>
              </a:rPr>
              <a:t>each</a:t>
            </a:r>
            <a:r>
              <a:rPr spc="-110" dirty="0">
                <a:latin typeface="Grotesque" panose="020B0504020202020204" pitchFamily="34" charset="0"/>
              </a:rPr>
              <a:t> </a:t>
            </a:r>
            <a:r>
              <a:rPr spc="-10" dirty="0">
                <a:latin typeface="Grotesque" panose="020B0504020202020204" pitchFamily="34" charset="0"/>
              </a:rPr>
              <a:t>week.</a:t>
            </a:r>
          </a:p>
          <a:p>
            <a:pPr>
              <a:lnSpc>
                <a:spcPct val="100000"/>
              </a:lnSpc>
              <a:spcBef>
                <a:spcPts val="5"/>
              </a:spcBef>
              <a:buClr>
                <a:schemeClr val="tx1"/>
              </a:buClr>
            </a:pPr>
            <a:endParaRPr dirty="0">
              <a:latin typeface="Grotesque" panose="020B0504020202020204" pitchFamily="34" charset="0"/>
            </a:endParaRPr>
          </a:p>
          <a:p>
            <a:pPr marL="469900" indent="-343535">
              <a:lnSpc>
                <a:spcPct val="100000"/>
              </a:lnSpc>
              <a:buClr>
                <a:schemeClr val="tx1"/>
              </a:buClr>
              <a:buSzPct val="64285"/>
              <a:buChar char="•"/>
              <a:tabLst>
                <a:tab pos="469900" algn="l"/>
                <a:tab pos="470534" algn="l"/>
              </a:tabLst>
            </a:pPr>
            <a:r>
              <a:rPr spc="-100" dirty="0">
                <a:latin typeface="Grotesque" panose="020B0504020202020204" pitchFamily="34" charset="0"/>
              </a:rPr>
              <a:t>What’s </a:t>
            </a:r>
            <a:r>
              <a:rPr spc="-35" dirty="0">
                <a:latin typeface="Grotesque" panose="020B0504020202020204" pitchFamily="34" charset="0"/>
              </a:rPr>
              <a:t>the</a:t>
            </a:r>
            <a:r>
              <a:rPr spc="-105" dirty="0">
                <a:latin typeface="Grotesque" panose="020B0504020202020204" pitchFamily="34" charset="0"/>
              </a:rPr>
              <a:t> </a:t>
            </a:r>
            <a:r>
              <a:rPr spc="-114" dirty="0">
                <a:latin typeface="Grotesque" panose="020B0504020202020204" pitchFamily="34" charset="0"/>
              </a:rPr>
              <a:t>best</a:t>
            </a:r>
            <a:r>
              <a:rPr spc="-110" dirty="0">
                <a:latin typeface="Grotesque" panose="020B0504020202020204" pitchFamily="34" charset="0"/>
              </a:rPr>
              <a:t> </a:t>
            </a:r>
            <a:r>
              <a:rPr spc="-135" dirty="0">
                <a:latin typeface="Grotesque" panose="020B0504020202020204" pitchFamily="34" charset="0"/>
              </a:rPr>
              <a:t>way</a:t>
            </a:r>
            <a:r>
              <a:rPr spc="-110" dirty="0">
                <a:latin typeface="Grotesque" panose="020B0504020202020204" pitchFamily="34" charset="0"/>
              </a:rPr>
              <a:t> </a:t>
            </a:r>
            <a:r>
              <a:rPr dirty="0">
                <a:latin typeface="Grotesque" panose="020B0504020202020204" pitchFamily="34" charset="0"/>
              </a:rPr>
              <a:t>to</a:t>
            </a:r>
            <a:r>
              <a:rPr spc="-120" dirty="0">
                <a:latin typeface="Grotesque" panose="020B0504020202020204" pitchFamily="34" charset="0"/>
              </a:rPr>
              <a:t> </a:t>
            </a:r>
            <a:r>
              <a:rPr spc="-140" dirty="0">
                <a:latin typeface="Grotesque" panose="020B0504020202020204" pitchFamily="34" charset="0"/>
              </a:rPr>
              <a:t>reach</a:t>
            </a:r>
            <a:r>
              <a:rPr spc="-114" dirty="0">
                <a:latin typeface="Grotesque" panose="020B0504020202020204" pitchFamily="34" charset="0"/>
              </a:rPr>
              <a:t> </a:t>
            </a:r>
            <a:r>
              <a:rPr spc="-20" dirty="0">
                <a:latin typeface="Grotesque" panose="020B0504020202020204" pitchFamily="34" charset="0"/>
              </a:rPr>
              <a:t>you?</a:t>
            </a:r>
          </a:p>
          <a:p>
            <a:pPr marL="469900" indent="-343535">
              <a:lnSpc>
                <a:spcPct val="100000"/>
              </a:lnSpc>
              <a:spcBef>
                <a:spcPts val="525"/>
              </a:spcBef>
              <a:buClr>
                <a:schemeClr val="tx1"/>
              </a:buClr>
              <a:buSzPct val="64285"/>
              <a:buChar char="•"/>
              <a:tabLst>
                <a:tab pos="469900" algn="l"/>
                <a:tab pos="470534" algn="l"/>
              </a:tabLst>
            </a:pPr>
            <a:r>
              <a:rPr spc="-165" dirty="0">
                <a:latin typeface="Grotesque" panose="020B0504020202020204" pitchFamily="34" charset="0"/>
              </a:rPr>
              <a:t>Describe</a:t>
            </a:r>
            <a:r>
              <a:rPr spc="-65" dirty="0">
                <a:latin typeface="Grotesque" panose="020B0504020202020204" pitchFamily="34" charset="0"/>
              </a:rPr>
              <a:t> </a:t>
            </a:r>
            <a:r>
              <a:rPr spc="-85" dirty="0">
                <a:latin typeface="Grotesque" panose="020B0504020202020204" pitchFamily="34" charset="0"/>
              </a:rPr>
              <a:t>your</a:t>
            </a:r>
            <a:r>
              <a:rPr spc="-75" dirty="0">
                <a:latin typeface="Grotesque" panose="020B0504020202020204" pitchFamily="34" charset="0"/>
              </a:rPr>
              <a:t> </a:t>
            </a:r>
            <a:r>
              <a:rPr spc="-105" dirty="0">
                <a:latin typeface="Grotesque" panose="020B0504020202020204" pitchFamily="34" charset="0"/>
              </a:rPr>
              <a:t>organizational</a:t>
            </a:r>
            <a:r>
              <a:rPr spc="-85" dirty="0">
                <a:latin typeface="Grotesque" panose="020B0504020202020204" pitchFamily="34" charset="0"/>
              </a:rPr>
              <a:t> </a:t>
            </a:r>
            <a:r>
              <a:rPr spc="-10" dirty="0">
                <a:latin typeface="Grotesque" panose="020B0504020202020204" pitchFamily="34" charset="0"/>
              </a:rPr>
              <a:t>style</a:t>
            </a:r>
          </a:p>
          <a:p>
            <a:pPr marL="469900" indent="-343535">
              <a:lnSpc>
                <a:spcPct val="100000"/>
              </a:lnSpc>
              <a:spcBef>
                <a:spcPts val="530"/>
              </a:spcBef>
              <a:buClr>
                <a:schemeClr val="tx1"/>
              </a:buClr>
              <a:buSzPct val="64285"/>
              <a:buChar char="•"/>
              <a:tabLst>
                <a:tab pos="469900" algn="l"/>
                <a:tab pos="470534" algn="l"/>
              </a:tabLst>
            </a:pPr>
            <a:r>
              <a:rPr spc="-180" dirty="0">
                <a:latin typeface="Grotesque" panose="020B0504020202020204" pitchFamily="34" charset="0"/>
              </a:rPr>
              <a:t>Best</a:t>
            </a:r>
            <a:r>
              <a:rPr spc="-105" dirty="0">
                <a:latin typeface="Grotesque" panose="020B0504020202020204" pitchFamily="34" charset="0"/>
              </a:rPr>
              <a:t> </a:t>
            </a:r>
            <a:r>
              <a:rPr spc="-25" dirty="0">
                <a:latin typeface="Grotesque" panose="020B0504020202020204" pitchFamily="34" charset="0"/>
              </a:rPr>
              <a:t>time</a:t>
            </a:r>
            <a:r>
              <a:rPr spc="-114" dirty="0">
                <a:latin typeface="Grotesque" panose="020B0504020202020204" pitchFamily="34" charset="0"/>
              </a:rPr>
              <a:t> </a:t>
            </a:r>
            <a:r>
              <a:rPr dirty="0">
                <a:latin typeface="Grotesque" panose="020B0504020202020204" pitchFamily="34" charset="0"/>
              </a:rPr>
              <a:t>to</a:t>
            </a:r>
            <a:r>
              <a:rPr spc="-114" dirty="0">
                <a:latin typeface="Grotesque" panose="020B0504020202020204" pitchFamily="34" charset="0"/>
              </a:rPr>
              <a:t> </a:t>
            </a:r>
            <a:r>
              <a:rPr spc="-20" dirty="0">
                <a:latin typeface="Grotesque" panose="020B0504020202020204" pitchFamily="34" charset="0"/>
              </a:rPr>
              <a:t>meet</a:t>
            </a:r>
          </a:p>
        </p:txBody>
      </p:sp>
    </p:spTree>
    <p:extLst>
      <p:ext uri="{BB962C8B-B14F-4D97-AF65-F5344CB8AC3E}">
        <p14:creationId xmlns:p14="http://schemas.microsoft.com/office/powerpoint/2010/main" val="31304648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38200" y="1009349"/>
            <a:ext cx="10515600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spc="-200" dirty="0">
                <a:latin typeface="Modern Love Caps" pitchFamily="82" charset="0"/>
              </a:rPr>
              <a:t>Setting </a:t>
            </a:r>
            <a:r>
              <a:rPr sz="4800" spc="-370" dirty="0">
                <a:latin typeface="Modern Love Caps" pitchFamily="82" charset="0"/>
              </a:rPr>
              <a:t>Goals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99184" y="2502788"/>
            <a:ext cx="6971030" cy="1757045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354965" marR="5080" indent="-342900">
              <a:lnSpc>
                <a:spcPts val="3020"/>
              </a:lnSpc>
              <a:spcBef>
                <a:spcPts val="480"/>
              </a:spcBef>
              <a:buClr>
                <a:schemeClr val="tx1"/>
              </a:buClr>
              <a:buSzPct val="64285"/>
              <a:buChar char="•"/>
              <a:tabLst>
                <a:tab pos="354965" algn="l"/>
                <a:tab pos="355600" algn="l"/>
              </a:tabLst>
            </a:pPr>
            <a:r>
              <a:rPr sz="2800" spc="-75" dirty="0">
                <a:latin typeface="Grotesque" panose="020B0504020202020204" pitchFamily="34" charset="0"/>
                <a:cs typeface="Arial"/>
              </a:rPr>
              <a:t>Mentee:</a:t>
            </a:r>
            <a:r>
              <a:rPr sz="2800" spc="-120" dirty="0">
                <a:latin typeface="Grotesque" panose="020B0504020202020204" pitchFamily="34" charset="0"/>
                <a:cs typeface="Arial"/>
              </a:rPr>
              <a:t> </a:t>
            </a:r>
            <a:r>
              <a:rPr sz="2800" dirty="0">
                <a:latin typeface="Grotesque" panose="020B0504020202020204" pitchFamily="34" charset="0"/>
                <a:cs typeface="Arial"/>
              </a:rPr>
              <a:t>write</a:t>
            </a:r>
            <a:r>
              <a:rPr sz="2800" spc="-145" dirty="0">
                <a:latin typeface="Grotesque" panose="020B0504020202020204" pitchFamily="34" charset="0"/>
                <a:cs typeface="Arial"/>
              </a:rPr>
              <a:t> </a:t>
            </a:r>
            <a:r>
              <a:rPr sz="2800" spc="-90" dirty="0">
                <a:latin typeface="Grotesque" panose="020B0504020202020204" pitchFamily="34" charset="0"/>
                <a:cs typeface="Arial"/>
              </a:rPr>
              <a:t>down</a:t>
            </a:r>
            <a:r>
              <a:rPr sz="2800" spc="-110" dirty="0">
                <a:latin typeface="Grotesque" panose="020B0504020202020204" pitchFamily="34" charset="0"/>
                <a:cs typeface="Arial"/>
              </a:rPr>
              <a:t> </a:t>
            </a:r>
            <a:r>
              <a:rPr sz="2800" spc="-130" dirty="0">
                <a:latin typeface="Grotesque" panose="020B0504020202020204" pitchFamily="34" charset="0"/>
                <a:cs typeface="Arial"/>
              </a:rPr>
              <a:t>one</a:t>
            </a:r>
            <a:r>
              <a:rPr sz="2800" spc="-120" dirty="0">
                <a:latin typeface="Grotesque" panose="020B0504020202020204" pitchFamily="34" charset="0"/>
                <a:cs typeface="Arial"/>
              </a:rPr>
              <a:t> </a:t>
            </a:r>
            <a:r>
              <a:rPr sz="2800" dirty="0">
                <a:latin typeface="Grotesque" panose="020B0504020202020204" pitchFamily="34" charset="0"/>
                <a:cs typeface="Arial"/>
              </a:rPr>
              <a:t>of</a:t>
            </a:r>
            <a:r>
              <a:rPr sz="2800" spc="-135" dirty="0">
                <a:latin typeface="Grotesque" panose="020B0504020202020204" pitchFamily="34" charset="0"/>
                <a:cs typeface="Arial"/>
              </a:rPr>
              <a:t> </a:t>
            </a:r>
            <a:r>
              <a:rPr sz="2800" spc="-85" dirty="0">
                <a:latin typeface="Grotesque" panose="020B0504020202020204" pitchFamily="34" charset="0"/>
                <a:cs typeface="Arial"/>
              </a:rPr>
              <a:t>your</a:t>
            </a:r>
            <a:r>
              <a:rPr sz="2800" spc="-114" dirty="0">
                <a:latin typeface="Grotesque" panose="020B0504020202020204" pitchFamily="34" charset="0"/>
                <a:cs typeface="Arial"/>
              </a:rPr>
              <a:t> </a:t>
            </a:r>
            <a:r>
              <a:rPr sz="2800" spc="-170" dirty="0">
                <a:latin typeface="Grotesque" panose="020B0504020202020204" pitchFamily="34" charset="0"/>
                <a:cs typeface="Arial"/>
              </a:rPr>
              <a:t>goals</a:t>
            </a:r>
            <a:r>
              <a:rPr sz="2800" spc="-135" dirty="0">
                <a:latin typeface="Grotesque" panose="020B0504020202020204" pitchFamily="34" charset="0"/>
                <a:cs typeface="Arial"/>
              </a:rPr>
              <a:t> </a:t>
            </a:r>
            <a:r>
              <a:rPr sz="2800" dirty="0">
                <a:latin typeface="Grotesque" panose="020B0504020202020204" pitchFamily="34" charset="0"/>
                <a:cs typeface="Arial"/>
              </a:rPr>
              <a:t>for</a:t>
            </a:r>
            <a:r>
              <a:rPr sz="2800" spc="-125" dirty="0">
                <a:latin typeface="Grotesque" panose="020B0504020202020204" pitchFamily="34" charset="0"/>
                <a:cs typeface="Arial"/>
              </a:rPr>
              <a:t> </a:t>
            </a:r>
            <a:r>
              <a:rPr sz="2800" spc="-25" dirty="0">
                <a:latin typeface="Grotesque" panose="020B0504020202020204" pitchFamily="34" charset="0"/>
                <a:cs typeface="Arial"/>
              </a:rPr>
              <a:t>the </a:t>
            </a:r>
            <a:r>
              <a:rPr sz="2800" spc="-229" dirty="0">
                <a:latin typeface="Grotesque" panose="020B0504020202020204" pitchFamily="34" charset="0"/>
                <a:cs typeface="Arial"/>
              </a:rPr>
              <a:t>VIH</a:t>
            </a:r>
            <a:r>
              <a:rPr sz="2800" spc="-135" dirty="0">
                <a:latin typeface="Grotesque" panose="020B0504020202020204" pitchFamily="34" charset="0"/>
                <a:cs typeface="Arial"/>
              </a:rPr>
              <a:t> </a:t>
            </a:r>
            <a:r>
              <a:rPr sz="2800" spc="-50" dirty="0">
                <a:latin typeface="Grotesque" panose="020B0504020202020204" pitchFamily="34" charset="0"/>
                <a:cs typeface="Arial"/>
              </a:rPr>
              <a:t>Mentoring</a:t>
            </a:r>
            <a:r>
              <a:rPr sz="2800" spc="-125" dirty="0">
                <a:latin typeface="Grotesque" panose="020B0504020202020204" pitchFamily="34" charset="0"/>
                <a:cs typeface="Arial"/>
              </a:rPr>
              <a:t> </a:t>
            </a:r>
            <a:r>
              <a:rPr sz="2800" spc="-35" dirty="0">
                <a:latin typeface="Grotesque" panose="020B0504020202020204" pitchFamily="34" charset="0"/>
                <a:cs typeface="Arial"/>
              </a:rPr>
              <a:t>Program?</a:t>
            </a:r>
            <a:endParaRPr sz="2800" dirty="0">
              <a:latin typeface="Grotesque" panose="020B0504020202020204" pitchFamily="34" charset="0"/>
              <a:cs typeface="Arial"/>
            </a:endParaRPr>
          </a:p>
          <a:p>
            <a:pPr marL="354965" marR="118745" indent="-342900">
              <a:lnSpc>
                <a:spcPts val="3030"/>
              </a:lnSpc>
              <a:spcBef>
                <a:spcPts val="1200"/>
              </a:spcBef>
              <a:buClr>
                <a:schemeClr val="tx1"/>
              </a:buClr>
              <a:buSzPct val="64285"/>
              <a:buChar char="•"/>
              <a:tabLst>
                <a:tab pos="354965" algn="l"/>
                <a:tab pos="355600" algn="l"/>
                <a:tab pos="1711325" algn="l"/>
              </a:tabLst>
            </a:pPr>
            <a:r>
              <a:rPr sz="2800" spc="-10" dirty="0">
                <a:latin typeface="Grotesque" panose="020B0504020202020204" pitchFamily="34" charset="0"/>
                <a:cs typeface="Arial"/>
              </a:rPr>
              <a:t>Mentor:</a:t>
            </a:r>
            <a:r>
              <a:rPr sz="2800" dirty="0">
                <a:latin typeface="Grotesque" panose="020B0504020202020204" pitchFamily="34" charset="0"/>
                <a:cs typeface="Arial"/>
              </a:rPr>
              <a:t>	</a:t>
            </a:r>
            <a:r>
              <a:rPr sz="2800" spc="-30" dirty="0">
                <a:latin typeface="Grotesque" panose="020B0504020202020204" pitchFamily="34" charset="0"/>
                <a:cs typeface="Arial"/>
              </a:rPr>
              <a:t>Write</a:t>
            </a:r>
            <a:r>
              <a:rPr sz="2800" spc="-135" dirty="0">
                <a:latin typeface="Grotesque" panose="020B0504020202020204" pitchFamily="34" charset="0"/>
                <a:cs typeface="Arial"/>
              </a:rPr>
              <a:t> </a:t>
            </a:r>
            <a:r>
              <a:rPr sz="2800" spc="-90" dirty="0">
                <a:latin typeface="Grotesque" panose="020B0504020202020204" pitchFamily="34" charset="0"/>
                <a:cs typeface="Arial"/>
              </a:rPr>
              <a:t>down</a:t>
            </a:r>
            <a:r>
              <a:rPr sz="2800" spc="-114" dirty="0">
                <a:latin typeface="Grotesque" panose="020B0504020202020204" pitchFamily="34" charset="0"/>
                <a:cs typeface="Arial"/>
              </a:rPr>
              <a:t> </a:t>
            </a:r>
            <a:r>
              <a:rPr sz="2800" spc="-130" dirty="0">
                <a:latin typeface="Grotesque" panose="020B0504020202020204" pitchFamily="34" charset="0"/>
                <a:cs typeface="Arial"/>
              </a:rPr>
              <a:t>one </a:t>
            </a:r>
            <a:r>
              <a:rPr sz="2800" spc="-140" dirty="0">
                <a:latin typeface="Grotesque" panose="020B0504020202020204" pitchFamily="34" charset="0"/>
                <a:cs typeface="Arial"/>
              </a:rPr>
              <a:t>goal</a:t>
            </a:r>
            <a:r>
              <a:rPr sz="2800" spc="-145" dirty="0">
                <a:latin typeface="Grotesque" panose="020B0504020202020204" pitchFamily="34" charset="0"/>
                <a:cs typeface="Arial"/>
              </a:rPr>
              <a:t> </a:t>
            </a:r>
            <a:r>
              <a:rPr sz="2800" dirty="0">
                <a:latin typeface="Grotesque" panose="020B0504020202020204" pitchFamily="34" charset="0"/>
                <a:cs typeface="Arial"/>
              </a:rPr>
              <a:t>that</a:t>
            </a:r>
            <a:r>
              <a:rPr sz="2800" spc="-125" dirty="0">
                <a:latin typeface="Grotesque" panose="020B0504020202020204" pitchFamily="34" charset="0"/>
                <a:cs typeface="Arial"/>
              </a:rPr>
              <a:t> </a:t>
            </a:r>
            <a:r>
              <a:rPr sz="2800" spc="-120" dirty="0">
                <a:latin typeface="Grotesque" panose="020B0504020202020204" pitchFamily="34" charset="0"/>
                <a:cs typeface="Arial"/>
              </a:rPr>
              <a:t>you</a:t>
            </a:r>
            <a:r>
              <a:rPr sz="2800" spc="-130" dirty="0">
                <a:latin typeface="Grotesque" panose="020B0504020202020204" pitchFamily="34" charset="0"/>
                <a:cs typeface="Arial"/>
              </a:rPr>
              <a:t> </a:t>
            </a:r>
            <a:r>
              <a:rPr sz="2800" spc="-20" dirty="0">
                <a:latin typeface="Grotesque" panose="020B0504020202020204" pitchFamily="34" charset="0"/>
                <a:cs typeface="Arial"/>
              </a:rPr>
              <a:t>want </a:t>
            </a:r>
            <a:r>
              <a:rPr sz="2800" dirty="0">
                <a:latin typeface="Grotesque" panose="020B0504020202020204" pitchFamily="34" charset="0"/>
                <a:cs typeface="Arial"/>
              </a:rPr>
              <a:t>to</a:t>
            </a:r>
            <a:r>
              <a:rPr sz="2800" spc="-125" dirty="0">
                <a:latin typeface="Grotesque" panose="020B0504020202020204" pitchFamily="34" charset="0"/>
                <a:cs typeface="Arial"/>
              </a:rPr>
              <a:t> </a:t>
            </a:r>
            <a:r>
              <a:rPr sz="2800" spc="-145" dirty="0">
                <a:latin typeface="Grotesque" panose="020B0504020202020204" pitchFamily="34" charset="0"/>
                <a:cs typeface="Arial"/>
              </a:rPr>
              <a:t>achieve</a:t>
            </a:r>
            <a:r>
              <a:rPr sz="2800" spc="-120" dirty="0">
                <a:latin typeface="Grotesque" panose="020B0504020202020204" pitchFamily="34" charset="0"/>
                <a:cs typeface="Arial"/>
              </a:rPr>
              <a:t> </a:t>
            </a:r>
            <a:r>
              <a:rPr sz="2800" spc="-125" dirty="0">
                <a:latin typeface="Grotesque" panose="020B0504020202020204" pitchFamily="34" charset="0"/>
                <a:cs typeface="Arial"/>
              </a:rPr>
              <a:t>by</a:t>
            </a:r>
            <a:r>
              <a:rPr sz="2800" spc="-110" dirty="0">
                <a:latin typeface="Grotesque" panose="020B0504020202020204" pitchFamily="34" charset="0"/>
                <a:cs typeface="Arial"/>
              </a:rPr>
              <a:t> </a:t>
            </a:r>
            <a:r>
              <a:rPr sz="2800" spc="-130" dirty="0">
                <a:latin typeface="Grotesque" panose="020B0504020202020204" pitchFamily="34" charset="0"/>
                <a:cs typeface="Arial"/>
              </a:rPr>
              <a:t>being</a:t>
            </a:r>
            <a:r>
              <a:rPr sz="2800" spc="-95" dirty="0">
                <a:latin typeface="Grotesque" panose="020B0504020202020204" pitchFamily="34" charset="0"/>
                <a:cs typeface="Arial"/>
              </a:rPr>
              <a:t> </a:t>
            </a:r>
            <a:r>
              <a:rPr sz="2800" spc="-225" dirty="0">
                <a:latin typeface="Grotesque" panose="020B0504020202020204" pitchFamily="34" charset="0"/>
                <a:cs typeface="Arial"/>
              </a:rPr>
              <a:t>a</a:t>
            </a:r>
            <a:r>
              <a:rPr sz="2800" spc="-120" dirty="0">
                <a:latin typeface="Grotesque" panose="020B0504020202020204" pitchFamily="34" charset="0"/>
                <a:cs typeface="Arial"/>
              </a:rPr>
              <a:t> </a:t>
            </a:r>
            <a:r>
              <a:rPr sz="2800" spc="-10" dirty="0">
                <a:latin typeface="Grotesque" panose="020B0504020202020204" pitchFamily="34" charset="0"/>
                <a:cs typeface="Arial"/>
              </a:rPr>
              <a:t>mentor?</a:t>
            </a:r>
            <a:endParaRPr sz="2800" dirty="0">
              <a:latin typeface="Grotesque" panose="020B0504020202020204" pitchFamily="34" charset="0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8596121" y="1939289"/>
            <a:ext cx="2978150" cy="2979420"/>
            <a:chOff x="8596121" y="1939289"/>
            <a:chExt cx="2978150" cy="297942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615171" y="1958339"/>
              <a:ext cx="2939796" cy="2941319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8605646" y="1948814"/>
              <a:ext cx="2959100" cy="2960370"/>
            </a:xfrm>
            <a:custGeom>
              <a:avLst/>
              <a:gdLst/>
              <a:ahLst/>
              <a:cxnLst/>
              <a:rect l="l" t="t" r="r" b="b"/>
              <a:pathLst>
                <a:path w="2959100" h="2960370">
                  <a:moveTo>
                    <a:pt x="0" y="2960369"/>
                  </a:moveTo>
                  <a:lnTo>
                    <a:pt x="2958846" y="2960369"/>
                  </a:lnTo>
                  <a:lnTo>
                    <a:pt x="2958846" y="0"/>
                  </a:lnTo>
                  <a:lnTo>
                    <a:pt x="0" y="0"/>
                  </a:lnTo>
                  <a:lnTo>
                    <a:pt x="0" y="2960369"/>
                  </a:lnTo>
                  <a:close/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2265097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38200" y="605996"/>
            <a:ext cx="10515600" cy="8438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spc="-265" dirty="0">
                <a:solidFill>
                  <a:schemeClr val="tx1"/>
                </a:solidFill>
                <a:latin typeface="Modern Love Caps" pitchFamily="82" charset="0"/>
              </a:rPr>
              <a:t>Create</a:t>
            </a:r>
            <a:r>
              <a:rPr sz="5400" spc="-215" dirty="0">
                <a:solidFill>
                  <a:schemeClr val="tx1"/>
                </a:solidFill>
                <a:latin typeface="Modern Love Caps" pitchFamily="82" charset="0"/>
              </a:rPr>
              <a:t> </a:t>
            </a:r>
            <a:r>
              <a:rPr sz="5400" spc="-150" dirty="0">
                <a:solidFill>
                  <a:schemeClr val="tx1"/>
                </a:solidFill>
                <a:latin typeface="Modern Love Caps" pitchFamily="82" charset="0"/>
              </a:rPr>
              <a:t>Action</a:t>
            </a:r>
            <a:r>
              <a:rPr sz="5400" spc="-225" dirty="0">
                <a:solidFill>
                  <a:schemeClr val="tx1"/>
                </a:solidFill>
                <a:latin typeface="Modern Love Caps" pitchFamily="82" charset="0"/>
              </a:rPr>
              <a:t> </a:t>
            </a:r>
            <a:r>
              <a:rPr sz="5400" spc="-300" dirty="0">
                <a:solidFill>
                  <a:schemeClr val="tx1"/>
                </a:solidFill>
                <a:latin typeface="Modern Love Caps" pitchFamily="82" charset="0"/>
              </a:rPr>
              <a:t>Steps:</a:t>
            </a:r>
            <a:r>
              <a:rPr sz="5400" spc="-215" dirty="0">
                <a:solidFill>
                  <a:schemeClr val="tx1"/>
                </a:solidFill>
                <a:latin typeface="Modern Love Caps" pitchFamily="82" charset="0"/>
              </a:rPr>
              <a:t> </a:t>
            </a:r>
            <a:r>
              <a:rPr sz="5400" spc="-580" dirty="0">
                <a:solidFill>
                  <a:schemeClr val="tx1"/>
                </a:solidFill>
                <a:latin typeface="Modern Love Caps" pitchFamily="82" charset="0"/>
              </a:rPr>
              <a:t>SMART</a:t>
            </a:r>
            <a:r>
              <a:rPr sz="5400" spc="-225" dirty="0">
                <a:solidFill>
                  <a:schemeClr val="tx1"/>
                </a:solidFill>
                <a:latin typeface="Modern Love Caps" pitchFamily="82" charset="0"/>
              </a:rPr>
              <a:t> </a:t>
            </a:r>
            <a:r>
              <a:rPr sz="5400" spc="-360" dirty="0">
                <a:solidFill>
                  <a:schemeClr val="tx1"/>
                </a:solidFill>
                <a:latin typeface="Modern Love Caps" pitchFamily="82" charset="0"/>
              </a:rPr>
              <a:t>Goals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sz="half" idx="2"/>
          </p:nvPr>
        </p:nvSpPr>
        <p:spPr>
          <a:xfrm>
            <a:off x="756919" y="2226690"/>
            <a:ext cx="4934585" cy="3976088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355600" marR="553085" indent="-343535">
              <a:lnSpc>
                <a:spcPct val="90000"/>
              </a:lnSpc>
              <a:spcBef>
                <a:spcPts val="385"/>
              </a:spcBef>
              <a:buClr>
                <a:schemeClr val="tx1"/>
              </a:buClr>
              <a:buSzPct val="75000"/>
              <a:buChar char="•"/>
              <a:tabLst>
                <a:tab pos="355600" algn="l"/>
                <a:tab pos="356235" algn="l"/>
              </a:tabLst>
            </a:pPr>
            <a:r>
              <a:rPr spc="-80" dirty="0">
                <a:solidFill>
                  <a:schemeClr val="tx1"/>
                </a:solidFill>
                <a:latin typeface="Grotesque" panose="020B0504020202020204" pitchFamily="34" charset="0"/>
              </a:rPr>
              <a:t>What</a:t>
            </a:r>
            <a:r>
              <a:rPr spc="-100" dirty="0">
                <a:solidFill>
                  <a:schemeClr val="tx1"/>
                </a:solidFill>
                <a:latin typeface="Grotesque" panose="020B0504020202020204" pitchFamily="34" charset="0"/>
              </a:rPr>
              <a:t> </a:t>
            </a:r>
            <a:r>
              <a:rPr spc="-105" dirty="0">
                <a:solidFill>
                  <a:schemeClr val="tx1"/>
                </a:solidFill>
                <a:latin typeface="Grotesque" panose="020B0504020202020204" pitchFamily="34" charset="0"/>
              </a:rPr>
              <a:t>are </a:t>
            </a:r>
            <a:r>
              <a:rPr spc="-125" dirty="0">
                <a:solidFill>
                  <a:schemeClr val="tx1"/>
                </a:solidFill>
                <a:latin typeface="Grotesque" panose="020B0504020202020204" pitchFamily="34" charset="0"/>
              </a:rPr>
              <a:t>Specific,</a:t>
            </a:r>
            <a:r>
              <a:rPr spc="-110" dirty="0">
                <a:solidFill>
                  <a:schemeClr val="tx1"/>
                </a:solidFill>
                <a:latin typeface="Grotesque" panose="020B0504020202020204" pitchFamily="34" charset="0"/>
              </a:rPr>
              <a:t> </a:t>
            </a:r>
            <a:r>
              <a:rPr spc="-10" dirty="0">
                <a:solidFill>
                  <a:schemeClr val="tx1"/>
                </a:solidFill>
                <a:latin typeface="Grotesque" panose="020B0504020202020204" pitchFamily="34" charset="0"/>
              </a:rPr>
              <a:t>Measurable, </a:t>
            </a:r>
            <a:r>
              <a:rPr spc="-65" dirty="0">
                <a:solidFill>
                  <a:schemeClr val="tx1"/>
                </a:solidFill>
                <a:latin typeface="Grotesque" panose="020B0504020202020204" pitchFamily="34" charset="0"/>
              </a:rPr>
              <a:t>Attainable,</a:t>
            </a:r>
            <a:r>
              <a:rPr spc="-114" dirty="0">
                <a:solidFill>
                  <a:schemeClr val="tx1"/>
                </a:solidFill>
                <a:latin typeface="Grotesque" panose="020B0504020202020204" pitchFamily="34" charset="0"/>
              </a:rPr>
              <a:t> Relevant,</a:t>
            </a:r>
            <a:r>
              <a:rPr spc="-95" dirty="0">
                <a:solidFill>
                  <a:schemeClr val="tx1"/>
                </a:solidFill>
                <a:latin typeface="Grotesque" panose="020B0504020202020204" pitchFamily="34" charset="0"/>
              </a:rPr>
              <a:t> </a:t>
            </a:r>
            <a:r>
              <a:rPr spc="-130" dirty="0">
                <a:solidFill>
                  <a:schemeClr val="tx1"/>
                </a:solidFill>
                <a:latin typeface="Grotesque" panose="020B0504020202020204" pitchFamily="34" charset="0"/>
              </a:rPr>
              <a:t>and</a:t>
            </a:r>
            <a:r>
              <a:rPr spc="-95" dirty="0">
                <a:solidFill>
                  <a:schemeClr val="tx1"/>
                </a:solidFill>
                <a:latin typeface="Grotesque" panose="020B0504020202020204" pitchFamily="34" charset="0"/>
              </a:rPr>
              <a:t> </a:t>
            </a:r>
            <a:r>
              <a:rPr spc="-90" dirty="0">
                <a:solidFill>
                  <a:schemeClr val="tx1"/>
                </a:solidFill>
                <a:latin typeface="Grotesque" panose="020B0504020202020204" pitchFamily="34" charset="0"/>
              </a:rPr>
              <a:t>Timely </a:t>
            </a:r>
            <a:r>
              <a:rPr spc="-130" dirty="0">
                <a:solidFill>
                  <a:schemeClr val="tx1"/>
                </a:solidFill>
                <a:latin typeface="Grotesque" panose="020B0504020202020204" pitchFamily="34" charset="0"/>
              </a:rPr>
              <a:t>steps</a:t>
            </a:r>
            <a:r>
              <a:rPr spc="-120" dirty="0">
                <a:solidFill>
                  <a:schemeClr val="tx1"/>
                </a:solidFill>
                <a:latin typeface="Grotesque" panose="020B0504020202020204" pitchFamily="34" charset="0"/>
              </a:rPr>
              <a:t> </a:t>
            </a:r>
            <a:r>
              <a:rPr dirty="0">
                <a:solidFill>
                  <a:schemeClr val="tx1"/>
                </a:solidFill>
                <a:latin typeface="Grotesque" panose="020B0504020202020204" pitchFamily="34" charset="0"/>
              </a:rPr>
              <a:t>that</a:t>
            </a:r>
            <a:r>
              <a:rPr spc="-125" dirty="0">
                <a:solidFill>
                  <a:schemeClr val="tx1"/>
                </a:solidFill>
                <a:latin typeface="Grotesque" panose="020B0504020202020204" pitchFamily="34" charset="0"/>
              </a:rPr>
              <a:t> </a:t>
            </a:r>
            <a:r>
              <a:rPr spc="-100" dirty="0">
                <a:solidFill>
                  <a:schemeClr val="tx1"/>
                </a:solidFill>
                <a:latin typeface="Grotesque" panose="020B0504020202020204" pitchFamily="34" charset="0"/>
              </a:rPr>
              <a:t>you</a:t>
            </a:r>
            <a:r>
              <a:rPr spc="-105" dirty="0">
                <a:solidFill>
                  <a:schemeClr val="tx1"/>
                </a:solidFill>
                <a:latin typeface="Grotesque" panose="020B0504020202020204" pitchFamily="34" charset="0"/>
              </a:rPr>
              <a:t> </a:t>
            </a:r>
            <a:r>
              <a:rPr dirty="0">
                <a:solidFill>
                  <a:schemeClr val="tx1"/>
                </a:solidFill>
                <a:latin typeface="Grotesque" panose="020B0504020202020204" pitchFamily="34" charset="0"/>
              </a:rPr>
              <a:t>will</a:t>
            </a:r>
            <a:r>
              <a:rPr spc="-125" dirty="0">
                <a:solidFill>
                  <a:schemeClr val="tx1"/>
                </a:solidFill>
                <a:latin typeface="Grotesque" panose="020B0504020202020204" pitchFamily="34" charset="0"/>
              </a:rPr>
              <a:t> </a:t>
            </a:r>
            <a:r>
              <a:rPr spc="-114" dirty="0">
                <a:solidFill>
                  <a:schemeClr val="tx1"/>
                </a:solidFill>
                <a:latin typeface="Grotesque" panose="020B0504020202020204" pitchFamily="34" charset="0"/>
              </a:rPr>
              <a:t>need</a:t>
            </a:r>
            <a:r>
              <a:rPr spc="-110" dirty="0">
                <a:solidFill>
                  <a:schemeClr val="tx1"/>
                </a:solidFill>
                <a:latin typeface="Grotesque" panose="020B0504020202020204" pitchFamily="34" charset="0"/>
              </a:rPr>
              <a:t> </a:t>
            </a:r>
            <a:r>
              <a:rPr dirty="0">
                <a:solidFill>
                  <a:schemeClr val="tx1"/>
                </a:solidFill>
                <a:latin typeface="Grotesque" panose="020B0504020202020204" pitchFamily="34" charset="0"/>
              </a:rPr>
              <a:t>to</a:t>
            </a:r>
            <a:r>
              <a:rPr spc="-114" dirty="0">
                <a:solidFill>
                  <a:schemeClr val="tx1"/>
                </a:solidFill>
                <a:latin typeface="Grotesque" panose="020B0504020202020204" pitchFamily="34" charset="0"/>
              </a:rPr>
              <a:t> </a:t>
            </a:r>
            <a:r>
              <a:rPr spc="-90" dirty="0">
                <a:solidFill>
                  <a:schemeClr val="tx1"/>
                </a:solidFill>
                <a:latin typeface="Grotesque" panose="020B0504020202020204" pitchFamily="34" charset="0"/>
              </a:rPr>
              <a:t>do</a:t>
            </a:r>
            <a:r>
              <a:rPr spc="-120" dirty="0">
                <a:solidFill>
                  <a:schemeClr val="tx1"/>
                </a:solidFill>
                <a:latin typeface="Grotesque" panose="020B0504020202020204" pitchFamily="34" charset="0"/>
              </a:rPr>
              <a:t> </a:t>
            </a:r>
            <a:r>
              <a:rPr spc="-25" dirty="0">
                <a:solidFill>
                  <a:schemeClr val="tx1"/>
                </a:solidFill>
                <a:latin typeface="Grotesque" panose="020B0504020202020204" pitchFamily="34" charset="0"/>
              </a:rPr>
              <a:t>to </a:t>
            </a:r>
            <a:r>
              <a:rPr spc="-120" dirty="0">
                <a:solidFill>
                  <a:schemeClr val="tx1"/>
                </a:solidFill>
                <a:latin typeface="Grotesque" panose="020B0504020202020204" pitchFamily="34" charset="0"/>
              </a:rPr>
              <a:t>accomplish</a:t>
            </a:r>
            <a:r>
              <a:rPr spc="-114" dirty="0">
                <a:solidFill>
                  <a:schemeClr val="tx1"/>
                </a:solidFill>
                <a:latin typeface="Grotesque" panose="020B0504020202020204" pitchFamily="34" charset="0"/>
              </a:rPr>
              <a:t> </a:t>
            </a:r>
            <a:r>
              <a:rPr spc="-55" dirty="0">
                <a:solidFill>
                  <a:schemeClr val="tx1"/>
                </a:solidFill>
                <a:latin typeface="Grotesque" panose="020B0504020202020204" pitchFamily="34" charset="0"/>
              </a:rPr>
              <a:t>this</a:t>
            </a:r>
            <a:r>
              <a:rPr spc="-70" dirty="0">
                <a:solidFill>
                  <a:schemeClr val="tx1"/>
                </a:solidFill>
                <a:latin typeface="Grotesque" panose="020B0504020202020204" pitchFamily="34" charset="0"/>
              </a:rPr>
              <a:t> </a:t>
            </a:r>
            <a:r>
              <a:rPr spc="-20" dirty="0">
                <a:solidFill>
                  <a:schemeClr val="tx1"/>
                </a:solidFill>
                <a:latin typeface="Grotesque" panose="020B0504020202020204" pitchFamily="34" charset="0"/>
              </a:rPr>
              <a:t>goal?</a:t>
            </a:r>
          </a:p>
          <a:p>
            <a:pPr>
              <a:lnSpc>
                <a:spcPct val="100000"/>
              </a:lnSpc>
              <a:buClr>
                <a:schemeClr val="tx1"/>
              </a:buClr>
              <a:buFont typeface="Arial"/>
              <a:buChar char="•"/>
            </a:pPr>
            <a:endParaRPr spc="-20" dirty="0">
              <a:solidFill>
                <a:schemeClr val="tx1"/>
              </a:solidFill>
              <a:latin typeface="Grotesque" panose="020B0504020202020204" pitchFamily="34" charset="0"/>
            </a:endParaRPr>
          </a:p>
          <a:p>
            <a:pPr marL="12700">
              <a:lnSpc>
                <a:spcPct val="100000"/>
              </a:lnSpc>
              <a:spcBef>
                <a:spcPts val="1945"/>
              </a:spcBef>
              <a:buClr>
                <a:schemeClr val="tx1"/>
              </a:buClr>
            </a:pPr>
            <a:r>
              <a:rPr spc="-10" dirty="0">
                <a:solidFill>
                  <a:schemeClr val="tx1"/>
                </a:solidFill>
                <a:latin typeface="Grotesque" panose="020B0504020202020204" pitchFamily="34" charset="0"/>
              </a:rPr>
              <a:t>Share:</a:t>
            </a:r>
          </a:p>
          <a:p>
            <a:pPr marL="355600" marR="5080" indent="-343535">
              <a:lnSpc>
                <a:spcPts val="2590"/>
              </a:lnSpc>
              <a:spcBef>
                <a:spcPts val="1245"/>
              </a:spcBef>
              <a:buClr>
                <a:schemeClr val="tx1"/>
              </a:buClr>
              <a:buSzPct val="75000"/>
              <a:buChar char="•"/>
              <a:tabLst>
                <a:tab pos="355600" algn="l"/>
                <a:tab pos="356235" algn="l"/>
              </a:tabLst>
            </a:pPr>
            <a:r>
              <a:rPr spc="-155" dirty="0">
                <a:solidFill>
                  <a:schemeClr val="tx1"/>
                </a:solidFill>
                <a:latin typeface="Grotesque" panose="020B0504020202020204" pitchFamily="34" charset="0"/>
              </a:rPr>
              <a:t>Give</a:t>
            </a:r>
            <a:r>
              <a:rPr spc="-105" dirty="0">
                <a:solidFill>
                  <a:schemeClr val="tx1"/>
                </a:solidFill>
                <a:latin typeface="Grotesque" panose="020B0504020202020204" pitchFamily="34" charset="0"/>
              </a:rPr>
              <a:t> </a:t>
            </a:r>
            <a:r>
              <a:rPr spc="-155" dirty="0">
                <a:solidFill>
                  <a:schemeClr val="tx1"/>
                </a:solidFill>
                <a:latin typeface="Grotesque" panose="020B0504020202020204" pitchFamily="34" charset="0"/>
              </a:rPr>
              <a:t>each</a:t>
            </a:r>
            <a:r>
              <a:rPr spc="-125" dirty="0">
                <a:solidFill>
                  <a:schemeClr val="tx1"/>
                </a:solidFill>
                <a:latin typeface="Grotesque" panose="020B0504020202020204" pitchFamily="34" charset="0"/>
              </a:rPr>
              <a:t> </a:t>
            </a:r>
            <a:r>
              <a:rPr spc="-30" dirty="0">
                <a:solidFill>
                  <a:schemeClr val="tx1"/>
                </a:solidFill>
                <a:latin typeface="Grotesque" panose="020B0504020202020204" pitchFamily="34" charset="0"/>
              </a:rPr>
              <a:t>other</a:t>
            </a:r>
            <a:r>
              <a:rPr spc="-105" dirty="0">
                <a:solidFill>
                  <a:schemeClr val="tx1"/>
                </a:solidFill>
                <a:latin typeface="Grotesque" panose="020B0504020202020204" pitchFamily="34" charset="0"/>
              </a:rPr>
              <a:t> </a:t>
            </a:r>
            <a:r>
              <a:rPr spc="-114" dirty="0">
                <a:solidFill>
                  <a:schemeClr val="tx1"/>
                </a:solidFill>
                <a:latin typeface="Grotesque" panose="020B0504020202020204" pitchFamily="34" charset="0"/>
              </a:rPr>
              <a:t>feedback</a:t>
            </a:r>
            <a:r>
              <a:rPr spc="-105" dirty="0">
                <a:solidFill>
                  <a:schemeClr val="tx1"/>
                </a:solidFill>
                <a:latin typeface="Grotesque" panose="020B0504020202020204" pitchFamily="34" charset="0"/>
              </a:rPr>
              <a:t> </a:t>
            </a:r>
            <a:r>
              <a:rPr spc="-95" dirty="0">
                <a:solidFill>
                  <a:schemeClr val="tx1"/>
                </a:solidFill>
                <a:latin typeface="Grotesque" panose="020B0504020202020204" pitchFamily="34" charset="0"/>
              </a:rPr>
              <a:t>on</a:t>
            </a:r>
            <a:r>
              <a:rPr spc="-110" dirty="0">
                <a:solidFill>
                  <a:schemeClr val="tx1"/>
                </a:solidFill>
                <a:latin typeface="Grotesque" panose="020B0504020202020204" pitchFamily="34" charset="0"/>
              </a:rPr>
              <a:t> </a:t>
            </a:r>
            <a:r>
              <a:rPr spc="-160" dirty="0">
                <a:solidFill>
                  <a:schemeClr val="tx1"/>
                </a:solidFill>
                <a:latin typeface="Grotesque" panose="020B0504020202020204" pitchFamily="34" charset="0"/>
              </a:rPr>
              <a:t>ways</a:t>
            </a:r>
            <a:r>
              <a:rPr spc="-120" dirty="0">
                <a:solidFill>
                  <a:schemeClr val="tx1"/>
                </a:solidFill>
                <a:latin typeface="Grotesque" panose="020B0504020202020204" pitchFamily="34" charset="0"/>
              </a:rPr>
              <a:t> </a:t>
            </a:r>
            <a:r>
              <a:rPr spc="-25" dirty="0">
                <a:solidFill>
                  <a:schemeClr val="tx1"/>
                </a:solidFill>
                <a:latin typeface="Grotesque" panose="020B0504020202020204" pitchFamily="34" charset="0"/>
              </a:rPr>
              <a:t>to </a:t>
            </a:r>
            <a:r>
              <a:rPr spc="-80" dirty="0">
                <a:solidFill>
                  <a:schemeClr val="tx1"/>
                </a:solidFill>
                <a:latin typeface="Grotesque" panose="020B0504020202020204" pitchFamily="34" charset="0"/>
              </a:rPr>
              <a:t>take</a:t>
            </a:r>
            <a:r>
              <a:rPr spc="-105" dirty="0">
                <a:solidFill>
                  <a:schemeClr val="tx1"/>
                </a:solidFill>
                <a:latin typeface="Grotesque" panose="020B0504020202020204" pitchFamily="34" charset="0"/>
              </a:rPr>
              <a:t> </a:t>
            </a:r>
            <a:r>
              <a:rPr spc="-65" dirty="0">
                <a:solidFill>
                  <a:schemeClr val="tx1"/>
                </a:solidFill>
                <a:latin typeface="Grotesque" panose="020B0504020202020204" pitchFamily="34" charset="0"/>
              </a:rPr>
              <a:t>your</a:t>
            </a:r>
            <a:r>
              <a:rPr spc="-90" dirty="0">
                <a:solidFill>
                  <a:schemeClr val="tx1"/>
                </a:solidFill>
                <a:latin typeface="Grotesque" panose="020B0504020202020204" pitchFamily="34" charset="0"/>
              </a:rPr>
              <a:t> </a:t>
            </a:r>
            <a:r>
              <a:rPr spc="-95" dirty="0">
                <a:solidFill>
                  <a:schemeClr val="tx1"/>
                </a:solidFill>
                <a:latin typeface="Grotesque" panose="020B0504020202020204" pitchFamily="34" charset="0"/>
              </a:rPr>
              <a:t>respective</a:t>
            </a:r>
            <a:r>
              <a:rPr spc="-105" dirty="0">
                <a:solidFill>
                  <a:schemeClr val="tx1"/>
                </a:solidFill>
                <a:latin typeface="Grotesque" panose="020B0504020202020204" pitchFamily="34" charset="0"/>
              </a:rPr>
              <a:t> </a:t>
            </a:r>
            <a:r>
              <a:rPr spc="-155" dirty="0">
                <a:solidFill>
                  <a:schemeClr val="tx1"/>
                </a:solidFill>
                <a:latin typeface="Grotesque" panose="020B0504020202020204" pitchFamily="34" charset="0"/>
              </a:rPr>
              <a:t>goals</a:t>
            </a:r>
            <a:r>
              <a:rPr spc="-90" dirty="0">
                <a:solidFill>
                  <a:schemeClr val="tx1"/>
                </a:solidFill>
                <a:latin typeface="Grotesque" panose="020B0504020202020204" pitchFamily="34" charset="0"/>
              </a:rPr>
              <a:t> </a:t>
            </a:r>
            <a:r>
              <a:rPr dirty="0">
                <a:solidFill>
                  <a:schemeClr val="tx1"/>
                </a:solidFill>
                <a:latin typeface="Grotesque" panose="020B0504020202020204" pitchFamily="34" charset="0"/>
              </a:rPr>
              <a:t>to</a:t>
            </a:r>
            <a:r>
              <a:rPr spc="-114" dirty="0">
                <a:solidFill>
                  <a:schemeClr val="tx1"/>
                </a:solidFill>
                <a:latin typeface="Grotesque" panose="020B0504020202020204" pitchFamily="34" charset="0"/>
              </a:rPr>
              <a:t> </a:t>
            </a:r>
            <a:r>
              <a:rPr spc="-25" dirty="0">
                <a:solidFill>
                  <a:schemeClr val="tx1"/>
                </a:solidFill>
                <a:latin typeface="Grotesque" panose="020B0504020202020204" pitchFamily="34" charset="0"/>
              </a:rPr>
              <a:t>the </a:t>
            </a:r>
            <a:r>
              <a:rPr spc="-70" dirty="0">
                <a:solidFill>
                  <a:schemeClr val="tx1"/>
                </a:solidFill>
                <a:latin typeface="Grotesque" panose="020B0504020202020204" pitchFamily="34" charset="0"/>
              </a:rPr>
              <a:t>next</a:t>
            </a:r>
            <a:r>
              <a:rPr spc="-130" dirty="0">
                <a:solidFill>
                  <a:schemeClr val="tx1"/>
                </a:solidFill>
                <a:latin typeface="Grotesque" panose="020B0504020202020204" pitchFamily="34" charset="0"/>
              </a:rPr>
              <a:t> </a:t>
            </a:r>
            <a:r>
              <a:rPr spc="-10" dirty="0">
                <a:solidFill>
                  <a:schemeClr val="tx1"/>
                </a:solidFill>
                <a:latin typeface="Grotesque" panose="020B0504020202020204" pitchFamily="34" charset="0"/>
              </a:rPr>
              <a:t>level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sz="half" idx="3"/>
          </p:nvPr>
        </p:nvSpPr>
        <p:spPr>
          <a:xfrm>
            <a:off x="6371909" y="1714502"/>
            <a:ext cx="5539673" cy="3848426"/>
          </a:xfrm>
          <a:prstGeom prst="rect">
            <a:avLst/>
          </a:prstGeom>
        </p:spPr>
        <p:txBody>
          <a:bodyPr vert="horz" wrap="square" lIns="0" tIns="1187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35"/>
              </a:spcBef>
            </a:pPr>
            <a:r>
              <a:rPr sz="2400" b="1" spc="-130" dirty="0">
                <a:solidFill>
                  <a:srgbClr val="179552"/>
                </a:solidFill>
                <a:latin typeface="Grotesque" panose="020B0504020202020204" pitchFamily="34" charset="0"/>
              </a:rPr>
              <a:t>S</a:t>
            </a:r>
            <a:r>
              <a:rPr sz="2400" spc="-130" dirty="0">
                <a:solidFill>
                  <a:schemeClr val="tx1"/>
                </a:solidFill>
                <a:latin typeface="Grotesque" panose="020B0504020202020204" pitchFamily="34" charset="0"/>
              </a:rPr>
              <a:t>pecific:</a:t>
            </a:r>
            <a:r>
              <a:rPr sz="2400" spc="-85" dirty="0">
                <a:solidFill>
                  <a:schemeClr val="tx1"/>
                </a:solidFill>
                <a:latin typeface="Grotesque" panose="020B0504020202020204" pitchFamily="34" charset="0"/>
              </a:rPr>
              <a:t> </a:t>
            </a:r>
            <a:r>
              <a:rPr sz="2400" spc="-160" dirty="0">
                <a:solidFill>
                  <a:schemeClr val="tx1"/>
                </a:solidFill>
                <a:latin typeface="Grotesque" panose="020B0504020202020204" pitchFamily="34" charset="0"/>
              </a:rPr>
              <a:t>Is</a:t>
            </a:r>
            <a:r>
              <a:rPr sz="2400" spc="-85" dirty="0">
                <a:solidFill>
                  <a:schemeClr val="tx1"/>
                </a:solidFill>
                <a:latin typeface="Grotesque" panose="020B0504020202020204" pitchFamily="34" charset="0"/>
              </a:rPr>
              <a:t> </a:t>
            </a:r>
            <a:r>
              <a:rPr sz="2400" spc="-65" dirty="0">
                <a:solidFill>
                  <a:schemeClr val="tx1"/>
                </a:solidFill>
                <a:latin typeface="Grotesque" panose="020B0504020202020204" pitchFamily="34" charset="0"/>
              </a:rPr>
              <a:t>your</a:t>
            </a:r>
            <a:r>
              <a:rPr sz="2400" spc="-90" dirty="0">
                <a:solidFill>
                  <a:schemeClr val="tx1"/>
                </a:solidFill>
                <a:latin typeface="Grotesque" panose="020B0504020202020204" pitchFamily="34" charset="0"/>
              </a:rPr>
              <a:t> </a:t>
            </a:r>
            <a:r>
              <a:rPr sz="2400" spc="-110" dirty="0">
                <a:solidFill>
                  <a:schemeClr val="tx1"/>
                </a:solidFill>
                <a:latin typeface="Grotesque" panose="020B0504020202020204" pitchFamily="34" charset="0"/>
              </a:rPr>
              <a:t>goal</a:t>
            </a:r>
            <a:r>
              <a:rPr sz="2400" spc="-85" dirty="0">
                <a:solidFill>
                  <a:schemeClr val="tx1"/>
                </a:solidFill>
                <a:latin typeface="Grotesque" panose="020B0504020202020204" pitchFamily="34" charset="0"/>
              </a:rPr>
              <a:t> </a:t>
            </a:r>
            <a:r>
              <a:rPr sz="2400" spc="-90" dirty="0">
                <a:solidFill>
                  <a:schemeClr val="tx1"/>
                </a:solidFill>
                <a:latin typeface="Grotesque" panose="020B0504020202020204" pitchFamily="34" charset="0"/>
              </a:rPr>
              <a:t>clearly</a:t>
            </a:r>
            <a:r>
              <a:rPr sz="2400" spc="-75" dirty="0">
                <a:solidFill>
                  <a:schemeClr val="tx1"/>
                </a:solidFill>
                <a:latin typeface="Grotesque" panose="020B0504020202020204" pitchFamily="34" charset="0"/>
              </a:rPr>
              <a:t> </a:t>
            </a:r>
            <a:r>
              <a:rPr sz="2400" spc="-10" dirty="0">
                <a:solidFill>
                  <a:schemeClr val="tx1"/>
                </a:solidFill>
                <a:latin typeface="Grotesque" panose="020B0504020202020204" pitchFamily="34" charset="0"/>
              </a:rPr>
              <a:t>defined?</a:t>
            </a:r>
            <a:endParaRPr sz="2400" dirty="0">
              <a:solidFill>
                <a:schemeClr val="tx1"/>
              </a:solidFill>
              <a:latin typeface="Grotesque" panose="020B0504020202020204" pitchFamily="34" charset="0"/>
            </a:endParaRPr>
          </a:p>
          <a:p>
            <a:pPr marL="12700">
              <a:lnSpc>
                <a:spcPts val="3500"/>
              </a:lnSpc>
              <a:spcBef>
                <a:spcPts val="840"/>
              </a:spcBef>
            </a:pPr>
            <a:r>
              <a:rPr sz="2400" b="1" spc="-90" dirty="0">
                <a:solidFill>
                  <a:srgbClr val="179552"/>
                </a:solidFill>
                <a:latin typeface="Grotesque" panose="020B0504020202020204" pitchFamily="34" charset="0"/>
              </a:rPr>
              <a:t>M</a:t>
            </a:r>
            <a:r>
              <a:rPr sz="2400" spc="-90" dirty="0">
                <a:solidFill>
                  <a:schemeClr val="tx1"/>
                </a:solidFill>
                <a:latin typeface="Grotesque" panose="020B0504020202020204" pitchFamily="34" charset="0"/>
              </a:rPr>
              <a:t>easurable:</a:t>
            </a:r>
            <a:r>
              <a:rPr sz="2400" spc="-100" dirty="0">
                <a:solidFill>
                  <a:schemeClr val="tx1"/>
                </a:solidFill>
                <a:latin typeface="Grotesque" panose="020B0504020202020204" pitchFamily="34" charset="0"/>
              </a:rPr>
              <a:t> </a:t>
            </a:r>
            <a:r>
              <a:rPr sz="2400" spc="-114" dirty="0">
                <a:solidFill>
                  <a:schemeClr val="tx1"/>
                </a:solidFill>
                <a:latin typeface="Grotesque" panose="020B0504020202020204" pitchFamily="34" charset="0"/>
              </a:rPr>
              <a:t>How</a:t>
            </a:r>
            <a:r>
              <a:rPr sz="2400" spc="-60" dirty="0">
                <a:solidFill>
                  <a:schemeClr val="tx1"/>
                </a:solidFill>
                <a:latin typeface="Grotesque" panose="020B0504020202020204" pitchFamily="34" charset="0"/>
              </a:rPr>
              <a:t> </a:t>
            </a:r>
            <a:r>
              <a:rPr sz="2400" dirty="0">
                <a:solidFill>
                  <a:schemeClr val="tx1"/>
                </a:solidFill>
                <a:latin typeface="Grotesque" panose="020B0504020202020204" pitchFamily="34" charset="0"/>
              </a:rPr>
              <a:t>will</a:t>
            </a:r>
            <a:r>
              <a:rPr sz="2400" spc="-95" dirty="0">
                <a:solidFill>
                  <a:schemeClr val="tx1"/>
                </a:solidFill>
                <a:latin typeface="Grotesque" panose="020B0504020202020204" pitchFamily="34" charset="0"/>
              </a:rPr>
              <a:t> </a:t>
            </a:r>
            <a:r>
              <a:rPr sz="2400" spc="-90" dirty="0">
                <a:solidFill>
                  <a:schemeClr val="tx1"/>
                </a:solidFill>
                <a:latin typeface="Grotesque" panose="020B0504020202020204" pitchFamily="34" charset="0"/>
              </a:rPr>
              <a:t>we</a:t>
            </a:r>
            <a:r>
              <a:rPr sz="2400" spc="-80" dirty="0">
                <a:solidFill>
                  <a:schemeClr val="tx1"/>
                </a:solidFill>
                <a:latin typeface="Grotesque" panose="020B0504020202020204" pitchFamily="34" charset="0"/>
              </a:rPr>
              <a:t> </a:t>
            </a:r>
            <a:r>
              <a:rPr sz="2400" spc="-70" dirty="0">
                <a:solidFill>
                  <a:schemeClr val="tx1"/>
                </a:solidFill>
                <a:latin typeface="Grotesque" panose="020B0504020202020204" pitchFamily="34" charset="0"/>
              </a:rPr>
              <a:t>know</a:t>
            </a:r>
            <a:r>
              <a:rPr sz="2400" spc="-75" dirty="0">
                <a:solidFill>
                  <a:schemeClr val="tx1"/>
                </a:solidFill>
                <a:latin typeface="Grotesque" panose="020B0504020202020204" pitchFamily="34" charset="0"/>
              </a:rPr>
              <a:t> </a:t>
            </a:r>
            <a:r>
              <a:rPr sz="2400" dirty="0">
                <a:solidFill>
                  <a:schemeClr val="tx1"/>
                </a:solidFill>
                <a:latin typeface="Grotesque" panose="020B0504020202020204" pitchFamily="34" charset="0"/>
              </a:rPr>
              <a:t>if</a:t>
            </a:r>
            <a:r>
              <a:rPr sz="2400" spc="-80" dirty="0">
                <a:solidFill>
                  <a:schemeClr val="tx1"/>
                </a:solidFill>
                <a:latin typeface="Grotesque" panose="020B0504020202020204" pitchFamily="34" charset="0"/>
              </a:rPr>
              <a:t> </a:t>
            </a:r>
            <a:r>
              <a:rPr sz="2400" spc="-90" dirty="0">
                <a:solidFill>
                  <a:schemeClr val="tx1"/>
                </a:solidFill>
                <a:latin typeface="Grotesque" panose="020B0504020202020204" pitchFamily="34" charset="0"/>
              </a:rPr>
              <a:t>we</a:t>
            </a:r>
            <a:r>
              <a:rPr sz="2400" spc="-85" dirty="0">
                <a:solidFill>
                  <a:schemeClr val="tx1"/>
                </a:solidFill>
                <a:latin typeface="Grotesque" panose="020B0504020202020204" pitchFamily="34" charset="0"/>
              </a:rPr>
              <a:t> </a:t>
            </a:r>
            <a:r>
              <a:rPr sz="2400" spc="-70" dirty="0">
                <a:solidFill>
                  <a:schemeClr val="tx1"/>
                </a:solidFill>
                <a:latin typeface="Grotesque" panose="020B0504020202020204" pitchFamily="34" charset="0"/>
              </a:rPr>
              <a:t>reached</a:t>
            </a:r>
            <a:r>
              <a:rPr lang="en-US" sz="2400" dirty="0">
                <a:solidFill>
                  <a:schemeClr val="tx1"/>
                </a:solidFill>
                <a:latin typeface="Grotesque" panose="020B0504020202020204" pitchFamily="34" charset="0"/>
              </a:rPr>
              <a:t> </a:t>
            </a:r>
            <a:r>
              <a:rPr sz="2400" spc="-45" dirty="0">
                <a:solidFill>
                  <a:schemeClr val="tx1"/>
                </a:solidFill>
                <a:latin typeface="Grotesque" panose="020B0504020202020204" pitchFamily="34" charset="0"/>
              </a:rPr>
              <a:t>our</a:t>
            </a:r>
            <a:r>
              <a:rPr sz="2400" spc="-105" dirty="0">
                <a:solidFill>
                  <a:schemeClr val="tx1"/>
                </a:solidFill>
                <a:latin typeface="Grotesque" panose="020B0504020202020204" pitchFamily="34" charset="0"/>
              </a:rPr>
              <a:t> </a:t>
            </a:r>
            <a:r>
              <a:rPr sz="2400" spc="-20" dirty="0">
                <a:solidFill>
                  <a:schemeClr val="tx1"/>
                </a:solidFill>
                <a:latin typeface="Grotesque" panose="020B0504020202020204" pitchFamily="34" charset="0"/>
              </a:rPr>
              <a:t>goal?</a:t>
            </a:r>
          </a:p>
          <a:p>
            <a:pPr marL="12700">
              <a:lnSpc>
                <a:spcPct val="100000"/>
              </a:lnSpc>
              <a:spcBef>
                <a:spcPts val="785"/>
              </a:spcBef>
            </a:pPr>
            <a:r>
              <a:rPr sz="2400" b="1" spc="-80" dirty="0">
                <a:solidFill>
                  <a:srgbClr val="179552"/>
                </a:solidFill>
                <a:latin typeface="Grotesque" panose="020B0504020202020204" pitchFamily="34" charset="0"/>
              </a:rPr>
              <a:t>A</a:t>
            </a:r>
            <a:r>
              <a:rPr sz="2400" spc="-80" dirty="0">
                <a:solidFill>
                  <a:schemeClr val="tx1"/>
                </a:solidFill>
                <a:latin typeface="Grotesque" panose="020B0504020202020204" pitchFamily="34" charset="0"/>
              </a:rPr>
              <a:t>ttainable</a:t>
            </a:r>
            <a:r>
              <a:rPr sz="2400" spc="-105" dirty="0">
                <a:latin typeface="Grotesque" panose="020B0504020202020204" pitchFamily="34" charset="0"/>
              </a:rPr>
              <a:t> </a:t>
            </a:r>
            <a:r>
              <a:rPr sz="2400" spc="-70" dirty="0">
                <a:latin typeface="Grotesque" panose="020B0504020202020204" pitchFamily="34" charset="0"/>
              </a:rPr>
              <a:t>-</a:t>
            </a:r>
            <a:r>
              <a:rPr lang="en-US" sz="2400" spc="-70" dirty="0">
                <a:latin typeface="Grotesque" panose="020B0504020202020204" pitchFamily="34" charset="0"/>
              </a:rPr>
              <a:t> </a:t>
            </a:r>
            <a:r>
              <a:rPr lang="en-US" sz="2400" spc="-229" dirty="0">
                <a:solidFill>
                  <a:schemeClr val="tx1"/>
                </a:solidFill>
                <a:latin typeface="Grotesque" panose="020B0504020202020204" pitchFamily="34" charset="0"/>
              </a:rPr>
              <a:t>Can</a:t>
            </a:r>
            <a:r>
              <a:rPr lang="en-US" sz="2400" spc="-100" dirty="0">
                <a:solidFill>
                  <a:schemeClr val="tx1"/>
                </a:solidFill>
                <a:latin typeface="Grotesque" panose="020B0504020202020204" pitchFamily="34" charset="0"/>
              </a:rPr>
              <a:t> </a:t>
            </a:r>
            <a:r>
              <a:rPr lang="en-US" sz="2400" spc="-40" dirty="0">
                <a:solidFill>
                  <a:schemeClr val="tx1"/>
                </a:solidFill>
                <a:latin typeface="Grotesque" panose="020B0504020202020204" pitchFamily="34" charset="0"/>
              </a:rPr>
              <a:t>the</a:t>
            </a:r>
            <a:r>
              <a:rPr lang="en-US" sz="2400" spc="-85" dirty="0">
                <a:solidFill>
                  <a:schemeClr val="tx1"/>
                </a:solidFill>
                <a:latin typeface="Grotesque" panose="020B0504020202020204" pitchFamily="34" charset="0"/>
              </a:rPr>
              <a:t> </a:t>
            </a:r>
            <a:r>
              <a:rPr lang="en-US" sz="2400" spc="-114" dirty="0">
                <a:solidFill>
                  <a:schemeClr val="tx1"/>
                </a:solidFill>
                <a:latin typeface="Grotesque" panose="020B0504020202020204" pitchFamily="34" charset="0"/>
              </a:rPr>
              <a:t>goal</a:t>
            </a:r>
            <a:r>
              <a:rPr lang="en-US" sz="2400" spc="-100" dirty="0">
                <a:solidFill>
                  <a:schemeClr val="tx1"/>
                </a:solidFill>
                <a:latin typeface="Grotesque" panose="020B0504020202020204" pitchFamily="34" charset="0"/>
              </a:rPr>
              <a:t> </a:t>
            </a:r>
            <a:r>
              <a:rPr lang="en-US" sz="2400" spc="-120" dirty="0">
                <a:solidFill>
                  <a:schemeClr val="tx1"/>
                </a:solidFill>
                <a:latin typeface="Grotesque" panose="020B0504020202020204" pitchFamily="34" charset="0"/>
              </a:rPr>
              <a:t>be</a:t>
            </a:r>
            <a:r>
              <a:rPr lang="en-US" sz="2400" spc="-100" dirty="0">
                <a:solidFill>
                  <a:schemeClr val="tx1"/>
                </a:solidFill>
                <a:latin typeface="Grotesque" panose="020B0504020202020204" pitchFamily="34" charset="0"/>
              </a:rPr>
              <a:t> </a:t>
            </a:r>
            <a:r>
              <a:rPr lang="en-US" sz="2400" spc="-10" dirty="0">
                <a:solidFill>
                  <a:schemeClr val="tx1"/>
                </a:solidFill>
                <a:latin typeface="Grotesque" panose="020B0504020202020204" pitchFamily="34" charset="0"/>
              </a:rPr>
              <a:t>reached?</a:t>
            </a:r>
            <a:endParaRPr lang="en-US" sz="2400" dirty="0">
              <a:solidFill>
                <a:schemeClr val="tx1"/>
              </a:solidFill>
              <a:latin typeface="Grotesque" panose="020B0504020202020204" pitchFamily="34" charset="0"/>
            </a:endParaRPr>
          </a:p>
          <a:p>
            <a:pPr marL="12700">
              <a:lnSpc>
                <a:spcPct val="100000"/>
              </a:lnSpc>
              <a:spcBef>
                <a:spcPts val="785"/>
              </a:spcBef>
            </a:pPr>
            <a:r>
              <a:rPr sz="2400" spc="-90" dirty="0">
                <a:latin typeface="Grotesque" panose="020B0504020202020204" pitchFamily="34" charset="0"/>
              </a:rPr>
              <a:t> </a:t>
            </a:r>
            <a:r>
              <a:rPr sz="2400" b="1" spc="-130" dirty="0">
                <a:solidFill>
                  <a:srgbClr val="179552"/>
                </a:solidFill>
                <a:latin typeface="Grotesque" panose="020B0504020202020204" pitchFamily="34" charset="0"/>
              </a:rPr>
              <a:t>R</a:t>
            </a:r>
            <a:r>
              <a:rPr sz="2400" spc="-130" dirty="0">
                <a:solidFill>
                  <a:schemeClr val="tx1"/>
                </a:solidFill>
                <a:latin typeface="Grotesque" panose="020B0504020202020204" pitchFamily="34" charset="0"/>
              </a:rPr>
              <a:t>elevan</a:t>
            </a:r>
            <a:r>
              <a:rPr sz="2400" spc="-130" dirty="0">
                <a:latin typeface="Grotesque" panose="020B0504020202020204" pitchFamily="34" charset="0"/>
              </a:rPr>
              <a:t>t</a:t>
            </a:r>
            <a:r>
              <a:rPr sz="2400" spc="-114" dirty="0">
                <a:latin typeface="Grotesque" panose="020B0504020202020204" pitchFamily="34" charset="0"/>
              </a:rPr>
              <a:t> </a:t>
            </a:r>
            <a:r>
              <a:rPr sz="2400" spc="-70" dirty="0">
                <a:latin typeface="Grotesque" panose="020B0504020202020204" pitchFamily="34" charset="0"/>
              </a:rPr>
              <a:t>-</a:t>
            </a:r>
            <a:r>
              <a:rPr sz="2400" spc="-90" dirty="0">
                <a:latin typeface="Grotesque" panose="020B0504020202020204" pitchFamily="34" charset="0"/>
              </a:rPr>
              <a:t> </a:t>
            </a:r>
            <a:r>
              <a:rPr sz="2400" spc="-160" dirty="0">
                <a:solidFill>
                  <a:schemeClr val="tx1"/>
                </a:solidFill>
                <a:latin typeface="Grotesque" panose="020B0504020202020204" pitchFamily="34" charset="0"/>
              </a:rPr>
              <a:t>Is</a:t>
            </a:r>
            <a:r>
              <a:rPr sz="2400" spc="-90" dirty="0">
                <a:solidFill>
                  <a:schemeClr val="tx1"/>
                </a:solidFill>
                <a:latin typeface="Grotesque" panose="020B0504020202020204" pitchFamily="34" charset="0"/>
              </a:rPr>
              <a:t> </a:t>
            </a:r>
            <a:r>
              <a:rPr sz="2400" spc="-60" dirty="0">
                <a:solidFill>
                  <a:schemeClr val="tx1"/>
                </a:solidFill>
                <a:latin typeface="Grotesque" panose="020B0504020202020204" pitchFamily="34" charset="0"/>
              </a:rPr>
              <a:t>your</a:t>
            </a:r>
            <a:r>
              <a:rPr sz="2400" spc="-95" dirty="0">
                <a:solidFill>
                  <a:schemeClr val="tx1"/>
                </a:solidFill>
                <a:latin typeface="Grotesque" panose="020B0504020202020204" pitchFamily="34" charset="0"/>
              </a:rPr>
              <a:t> </a:t>
            </a:r>
            <a:r>
              <a:rPr sz="2400" spc="-110" dirty="0">
                <a:solidFill>
                  <a:schemeClr val="tx1"/>
                </a:solidFill>
                <a:latin typeface="Grotesque" panose="020B0504020202020204" pitchFamily="34" charset="0"/>
              </a:rPr>
              <a:t>goal</a:t>
            </a:r>
            <a:r>
              <a:rPr sz="2400" spc="-95" dirty="0">
                <a:solidFill>
                  <a:schemeClr val="tx1"/>
                </a:solidFill>
                <a:latin typeface="Grotesque" panose="020B0504020202020204" pitchFamily="34" charset="0"/>
              </a:rPr>
              <a:t> </a:t>
            </a:r>
            <a:r>
              <a:rPr sz="2400" spc="-80" dirty="0">
                <a:solidFill>
                  <a:schemeClr val="tx1"/>
                </a:solidFill>
                <a:latin typeface="Grotesque" panose="020B0504020202020204" pitchFamily="34" charset="0"/>
              </a:rPr>
              <a:t>meaningful</a:t>
            </a:r>
            <a:r>
              <a:rPr sz="2400" spc="-95" dirty="0">
                <a:solidFill>
                  <a:schemeClr val="tx1"/>
                </a:solidFill>
                <a:latin typeface="Grotesque" panose="020B0504020202020204" pitchFamily="34" charset="0"/>
              </a:rPr>
              <a:t> </a:t>
            </a:r>
            <a:r>
              <a:rPr sz="2400" spc="-25" dirty="0">
                <a:solidFill>
                  <a:schemeClr val="tx1"/>
                </a:solidFill>
                <a:latin typeface="Grotesque" panose="020B0504020202020204" pitchFamily="34" charset="0"/>
              </a:rPr>
              <a:t>and</a:t>
            </a:r>
            <a:endParaRPr sz="2400" dirty="0">
              <a:solidFill>
                <a:schemeClr val="tx1"/>
              </a:solidFill>
              <a:latin typeface="Grotesque" panose="020B0504020202020204" pitchFamily="34" charset="0"/>
            </a:endParaRPr>
          </a:p>
          <a:p>
            <a:pPr marL="12700">
              <a:lnSpc>
                <a:spcPts val="2535"/>
              </a:lnSpc>
            </a:pPr>
            <a:r>
              <a:rPr sz="2400" spc="-10" dirty="0">
                <a:solidFill>
                  <a:schemeClr val="tx1"/>
                </a:solidFill>
                <a:latin typeface="Grotesque" panose="020B0504020202020204" pitchFamily="34" charset="0"/>
              </a:rPr>
              <a:t>pertinent?</a:t>
            </a:r>
          </a:p>
          <a:p>
            <a:pPr marL="12700">
              <a:lnSpc>
                <a:spcPts val="3495"/>
              </a:lnSpc>
              <a:spcBef>
                <a:spcPts val="785"/>
              </a:spcBef>
            </a:pPr>
            <a:r>
              <a:rPr sz="2400" b="1" spc="-110" dirty="0">
                <a:solidFill>
                  <a:srgbClr val="179552"/>
                </a:solidFill>
                <a:latin typeface="Grotesque" panose="020B0504020202020204" pitchFamily="34" charset="0"/>
              </a:rPr>
              <a:t>T</a:t>
            </a:r>
            <a:r>
              <a:rPr lang="en-US" sz="2400" spc="-110" dirty="0">
                <a:solidFill>
                  <a:schemeClr val="tx1"/>
                </a:solidFill>
                <a:latin typeface="Grotesque" panose="020B0504020202020204" pitchFamily="34" charset="0"/>
              </a:rPr>
              <a:t>i</a:t>
            </a:r>
            <a:r>
              <a:rPr sz="2400" spc="-110" dirty="0">
                <a:solidFill>
                  <a:schemeClr val="tx1"/>
                </a:solidFill>
                <a:latin typeface="Grotesque" panose="020B0504020202020204" pitchFamily="34" charset="0"/>
              </a:rPr>
              <a:t>mely</a:t>
            </a:r>
            <a:r>
              <a:rPr sz="2400" spc="-95" dirty="0">
                <a:latin typeface="Grotesque" panose="020B0504020202020204" pitchFamily="34" charset="0"/>
              </a:rPr>
              <a:t> </a:t>
            </a:r>
            <a:r>
              <a:rPr sz="2400" spc="-70" dirty="0">
                <a:latin typeface="Grotesque" panose="020B0504020202020204" pitchFamily="34" charset="0"/>
              </a:rPr>
              <a:t>-</a:t>
            </a:r>
            <a:r>
              <a:rPr sz="2400" spc="-105" dirty="0">
                <a:latin typeface="Grotesque" panose="020B0504020202020204" pitchFamily="34" charset="0"/>
              </a:rPr>
              <a:t> </a:t>
            </a:r>
            <a:r>
              <a:rPr sz="2400" spc="-110" dirty="0">
                <a:solidFill>
                  <a:schemeClr val="tx1"/>
                </a:solidFill>
                <a:latin typeface="Grotesque" panose="020B0504020202020204" pitchFamily="34" charset="0"/>
              </a:rPr>
              <a:t>Did</a:t>
            </a:r>
            <a:r>
              <a:rPr sz="2400" spc="-120" dirty="0">
                <a:solidFill>
                  <a:schemeClr val="tx1"/>
                </a:solidFill>
                <a:latin typeface="Grotesque" panose="020B0504020202020204" pitchFamily="34" charset="0"/>
              </a:rPr>
              <a:t> </a:t>
            </a:r>
            <a:r>
              <a:rPr sz="2400" spc="-90" dirty="0">
                <a:solidFill>
                  <a:schemeClr val="tx1"/>
                </a:solidFill>
                <a:latin typeface="Grotesque" panose="020B0504020202020204" pitchFamily="34" charset="0"/>
              </a:rPr>
              <a:t>you</a:t>
            </a:r>
            <a:r>
              <a:rPr sz="2400" spc="-105" dirty="0">
                <a:solidFill>
                  <a:schemeClr val="tx1"/>
                </a:solidFill>
                <a:latin typeface="Grotesque" panose="020B0504020202020204" pitchFamily="34" charset="0"/>
              </a:rPr>
              <a:t> </a:t>
            </a:r>
            <a:r>
              <a:rPr sz="2400" spc="-90" dirty="0">
                <a:solidFill>
                  <a:schemeClr val="tx1"/>
                </a:solidFill>
                <a:latin typeface="Grotesque" panose="020B0504020202020204" pitchFamily="34" charset="0"/>
              </a:rPr>
              <a:t>establish</a:t>
            </a:r>
            <a:r>
              <a:rPr sz="2400" spc="-105" dirty="0">
                <a:solidFill>
                  <a:schemeClr val="tx1"/>
                </a:solidFill>
                <a:latin typeface="Grotesque" panose="020B0504020202020204" pitchFamily="34" charset="0"/>
              </a:rPr>
              <a:t> </a:t>
            </a:r>
            <a:r>
              <a:rPr sz="2400" spc="-190" dirty="0">
                <a:solidFill>
                  <a:schemeClr val="tx1"/>
                </a:solidFill>
                <a:latin typeface="Grotesque" panose="020B0504020202020204" pitchFamily="34" charset="0"/>
              </a:rPr>
              <a:t>a</a:t>
            </a:r>
            <a:r>
              <a:rPr sz="2400" spc="-105" dirty="0">
                <a:solidFill>
                  <a:schemeClr val="tx1"/>
                </a:solidFill>
                <a:latin typeface="Grotesque" panose="020B0504020202020204" pitchFamily="34" charset="0"/>
              </a:rPr>
              <a:t> </a:t>
            </a:r>
            <a:r>
              <a:rPr sz="2400" spc="-45" dirty="0">
                <a:solidFill>
                  <a:schemeClr val="tx1"/>
                </a:solidFill>
                <a:latin typeface="Grotesque" panose="020B0504020202020204" pitchFamily="34" charset="0"/>
              </a:rPr>
              <a:t>timeframe</a:t>
            </a:r>
            <a:r>
              <a:rPr sz="2400" spc="-70" dirty="0">
                <a:solidFill>
                  <a:schemeClr val="tx1"/>
                </a:solidFill>
                <a:latin typeface="Grotesque" panose="020B0504020202020204" pitchFamily="34" charset="0"/>
              </a:rPr>
              <a:t> </a:t>
            </a:r>
            <a:r>
              <a:rPr sz="2400" spc="-25" dirty="0">
                <a:solidFill>
                  <a:schemeClr val="tx1"/>
                </a:solidFill>
                <a:latin typeface="Grotesque" panose="020B0504020202020204" pitchFamily="34" charset="0"/>
              </a:rPr>
              <a:t>and</a:t>
            </a:r>
            <a:r>
              <a:rPr lang="en-US" sz="2400" dirty="0">
                <a:solidFill>
                  <a:schemeClr val="tx1"/>
                </a:solidFill>
                <a:latin typeface="Grotesque" panose="020B0504020202020204" pitchFamily="34" charset="0"/>
              </a:rPr>
              <a:t> </a:t>
            </a:r>
            <a:r>
              <a:rPr sz="2400" spc="-20" dirty="0">
                <a:solidFill>
                  <a:schemeClr val="tx1"/>
                </a:solidFill>
                <a:latin typeface="Grotesque" panose="020B0504020202020204" pitchFamily="34" charset="0"/>
              </a:rPr>
              <a:t>deadlines?</a:t>
            </a:r>
          </a:p>
        </p:txBody>
      </p:sp>
      <p:sp>
        <p:nvSpPr>
          <p:cNvPr id="5" name="object 5"/>
          <p:cNvSpPr/>
          <p:nvPr/>
        </p:nvSpPr>
        <p:spPr>
          <a:xfrm>
            <a:off x="5938838" y="2003523"/>
            <a:ext cx="0" cy="4199255"/>
          </a:xfrm>
          <a:custGeom>
            <a:avLst/>
            <a:gdLst/>
            <a:ahLst/>
            <a:cxnLst/>
            <a:rect l="l" t="t" r="r" b="b"/>
            <a:pathLst>
              <a:path h="4199255">
                <a:moveTo>
                  <a:pt x="0" y="0"/>
                </a:moveTo>
                <a:lnTo>
                  <a:pt x="0" y="4198937"/>
                </a:lnTo>
              </a:path>
            </a:pathLst>
          </a:custGeom>
          <a:ln w="57150">
            <a:solidFill>
              <a:srgbClr val="58585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126242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H PPT Template" id="{0FD13F99-4257-BA45-9114-31BE257D67B1}" vid="{3F1DC7CE-82BF-8440-B6CC-99BAF35E11A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</TotalTime>
  <Words>956</Words>
  <Application>Microsoft Macintosh PowerPoint</Application>
  <PresentationFormat>Widescreen</PresentationFormat>
  <Paragraphs>69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Arial</vt:lpstr>
      <vt:lpstr>Calibri</vt:lpstr>
      <vt:lpstr>Calibri Light</vt:lpstr>
      <vt:lpstr>Grotesque</vt:lpstr>
      <vt:lpstr>Modern Love Caps</vt:lpstr>
      <vt:lpstr>Times New Roman</vt:lpstr>
      <vt:lpstr>Wingdings</vt:lpstr>
      <vt:lpstr>Office Theme</vt:lpstr>
      <vt:lpstr>PowerPoint Presentation</vt:lpstr>
      <vt:lpstr>A Note from the VIH Program Director</vt:lpstr>
      <vt:lpstr>Mission</vt:lpstr>
      <vt:lpstr>Introductions</vt:lpstr>
      <vt:lpstr>Functions of Mentoring</vt:lpstr>
      <vt:lpstr>VIH Mentoring Modules</vt:lpstr>
      <vt:lpstr>Make a Plan</vt:lpstr>
      <vt:lpstr>Setting Goals</vt:lpstr>
      <vt:lpstr>Create Action Steps: SMART Goals</vt:lpstr>
      <vt:lpstr>Remember this framework as you begin to set goals for your international experience!</vt:lpstr>
      <vt:lpstr>Advice from a Mentor</vt:lpstr>
      <vt:lpstr>Insert Title Here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Couch, Crystal L.</dc:creator>
  <cp:lastModifiedBy>Couch, Crystal L.</cp:lastModifiedBy>
  <cp:revision>2</cp:revision>
  <dcterms:created xsi:type="dcterms:W3CDTF">2022-09-07T17:47:04Z</dcterms:created>
  <dcterms:modified xsi:type="dcterms:W3CDTF">2022-09-07T19:48:03Z</dcterms:modified>
</cp:coreProperties>
</file>