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45C58BF-3815-40F2-BB84-70D99E60E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69" y="0"/>
            <a:ext cx="12397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02C3-1E8D-4B9A-AA4D-4457471E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73FDD5-534B-449F-9AF2-7F1D41D241AB}"/>
              </a:ext>
            </a:extLst>
          </p:cNvPr>
          <p:cNvSpPr/>
          <p:nvPr userDrawn="1"/>
        </p:nvSpPr>
        <p:spPr>
          <a:xfrm>
            <a:off x="1524000" y="1085568"/>
            <a:ext cx="9144000" cy="4135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048DB-8080-4E51-A1A6-BECA04BF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3A02-1DBD-4298-BAD1-2C979BBB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87509-CDE5-43ED-B4DD-664A55A274A8}"/>
              </a:ext>
            </a:extLst>
          </p:cNvPr>
          <p:cNvSpPr/>
          <p:nvPr userDrawn="1"/>
        </p:nvSpPr>
        <p:spPr>
          <a:xfrm>
            <a:off x="-204716" y="6492875"/>
            <a:ext cx="12396716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88903-7DB4-4210-95CF-FE6EE2F87FD7}"/>
              </a:ext>
            </a:extLst>
          </p:cNvPr>
          <p:cNvSpPr/>
          <p:nvPr userDrawn="1"/>
        </p:nvSpPr>
        <p:spPr>
          <a:xfrm>
            <a:off x="-205069" y="6356350"/>
            <a:ext cx="12396716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B3C10-BF6F-410B-B194-934BED26F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C840E-B4C3-4909-9987-007B5D791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0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BC9-C6A1-4771-9937-CAE820E7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07B1-8DB3-46BD-B953-1DF6E5B0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B801B-881D-408F-B2FC-96810353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DA9C4-6728-4880-B6ED-66C287A5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16BF-6E58-447D-807D-5669580D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50B70D-C6BB-47DA-BF72-929A06894101}"/>
              </a:ext>
            </a:extLst>
          </p:cNvPr>
          <p:cNvSpPr/>
          <p:nvPr userDrawn="1"/>
        </p:nvSpPr>
        <p:spPr>
          <a:xfrm>
            <a:off x="0" y="6509793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ABAD1-DF56-4991-B06A-516A73B0F66D}"/>
              </a:ext>
            </a:extLst>
          </p:cNvPr>
          <p:cNvSpPr/>
          <p:nvPr userDrawn="1"/>
        </p:nvSpPr>
        <p:spPr>
          <a:xfrm>
            <a:off x="-353" y="6373268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52C79B-83E5-4D93-9EA2-0CF3D8FE1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887"/>
            <a:ext cx="12192000" cy="6743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86DF9-8DA3-4038-A264-14085259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8E1D-CC5F-4ABE-9DE8-A722C9A0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C4D3B-6CF4-4E76-9923-F4100652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0E43-B9B6-4949-A69E-FC64676D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5B15-6F24-49F3-9362-7C3C247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8F8204-1E52-45E3-AE4C-E854AD119478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0B51D2-7DC3-4C7E-84F6-A1C68643CD1E}"/>
              </a:ext>
            </a:extLst>
          </p:cNvPr>
          <p:cNvSpPr/>
          <p:nvPr userDrawn="1"/>
        </p:nvSpPr>
        <p:spPr>
          <a:xfrm>
            <a:off x="-353" y="6356350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0B51D2-7DC3-4C7E-84F6-A1C68643CD1E}"/>
              </a:ext>
            </a:extLst>
          </p:cNvPr>
          <p:cNvSpPr/>
          <p:nvPr userDrawn="1"/>
        </p:nvSpPr>
        <p:spPr>
          <a:xfrm>
            <a:off x="-6350" y="4562475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8F8204-1E52-45E3-AE4C-E854AD119478}"/>
              </a:ext>
            </a:extLst>
          </p:cNvPr>
          <p:cNvSpPr/>
          <p:nvPr userDrawn="1"/>
        </p:nvSpPr>
        <p:spPr>
          <a:xfrm>
            <a:off x="0" y="4699001"/>
            <a:ext cx="12192000" cy="2159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9B948-538C-4200-9DDF-C961EAEB2051}"/>
              </a:ext>
            </a:extLst>
          </p:cNvPr>
          <p:cNvSpPr/>
          <p:nvPr userDrawn="1"/>
        </p:nvSpPr>
        <p:spPr>
          <a:xfrm>
            <a:off x="-353" y="0"/>
            <a:ext cx="12192000" cy="4562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86DF9-8DA3-4038-A264-14085259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1057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8E1D-CC5F-4ABE-9DE8-A722C9A0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9000"/>
            <a:ext cx="10515600" cy="139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C4D3B-6CF4-4E76-9923-F4100652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0E43-B9B6-4949-A69E-FC64676D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5B15-6F24-49F3-9362-7C3C247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3D24-E4CC-4496-B0E2-AB4ACCB5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31B-D2A5-49CD-B156-99AFD4883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2ADE3-6CA2-4377-AAD0-A07DAABE3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90546-7202-4DBE-83D5-7651018D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9CB33-8BD3-4956-9F01-A2FF5D5A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C067-9E4B-497D-A069-AA2CE37C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A98BB-B5E6-4CA9-9D45-E53DD0E328E3}"/>
              </a:ext>
            </a:extLst>
          </p:cNvPr>
          <p:cNvSpPr/>
          <p:nvPr userDrawn="1"/>
        </p:nvSpPr>
        <p:spPr>
          <a:xfrm>
            <a:off x="0" y="6509793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A663F-494A-47D0-8DA1-F43A98671E93}"/>
              </a:ext>
            </a:extLst>
          </p:cNvPr>
          <p:cNvSpPr/>
          <p:nvPr userDrawn="1"/>
        </p:nvSpPr>
        <p:spPr>
          <a:xfrm>
            <a:off x="-353" y="6373268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3D24-E4CC-4496-B0E2-AB4ACCB5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31519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31B-D2A5-49CD-B156-99AFD4883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90546-7202-4DBE-83D5-7651018D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9CB33-8BD3-4956-9F01-A2FF5D5A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C067-9E4B-497D-A069-AA2CE37C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A98BB-B5E6-4CA9-9D45-E53DD0E328E3}"/>
              </a:ext>
            </a:extLst>
          </p:cNvPr>
          <p:cNvSpPr/>
          <p:nvPr userDrawn="1"/>
        </p:nvSpPr>
        <p:spPr>
          <a:xfrm rot="16200000">
            <a:off x="6963936" y="1520641"/>
            <a:ext cx="6858001" cy="38167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A663F-494A-47D0-8DA1-F43A98671E93}"/>
              </a:ext>
            </a:extLst>
          </p:cNvPr>
          <p:cNvSpPr/>
          <p:nvPr userDrawn="1"/>
        </p:nvSpPr>
        <p:spPr>
          <a:xfrm rot="5400000">
            <a:off x="4984686" y="3358113"/>
            <a:ext cx="6858003" cy="141776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66C-E166-4423-B7B3-DAE59B39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E95D-3B29-45A1-AB00-DA3EC1720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472D-2EB4-4B0F-9358-C4B20CDA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65CA7-8DC0-463B-8AB3-68044B672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C38DC-8008-4773-90A6-94F3A192C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536A3-D3F3-47CF-BD18-A4E2067F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595F4-BA48-4436-9B77-1495D4C8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A8A1F-588A-4CF8-BB3A-0E4A6164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C0621-84DE-4C9D-AD3A-19AEEA0C2C76}"/>
              </a:ext>
            </a:extLst>
          </p:cNvPr>
          <p:cNvSpPr/>
          <p:nvPr userDrawn="1"/>
        </p:nvSpPr>
        <p:spPr>
          <a:xfrm>
            <a:off x="0" y="6509793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9F6C33-6C48-44FE-A2FF-4C5178E8ED85}"/>
              </a:ext>
            </a:extLst>
          </p:cNvPr>
          <p:cNvSpPr/>
          <p:nvPr userDrawn="1"/>
        </p:nvSpPr>
        <p:spPr>
          <a:xfrm>
            <a:off x="-353" y="6373268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68E5-A832-4AF9-8C14-7D5B035E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15143-0878-4996-BAE4-71BBFA17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451E9-E1B2-41CF-A31C-C9CB6186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F8C4C-01F5-428C-864F-D2FF6087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B6AFA6-5E52-43EC-9068-9A844B3954A0}"/>
              </a:ext>
            </a:extLst>
          </p:cNvPr>
          <p:cNvSpPr/>
          <p:nvPr userDrawn="1"/>
        </p:nvSpPr>
        <p:spPr>
          <a:xfrm>
            <a:off x="0" y="6509793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04B18-3DEB-42AF-9F04-050EA14AEBDC}"/>
              </a:ext>
            </a:extLst>
          </p:cNvPr>
          <p:cNvSpPr/>
          <p:nvPr userDrawn="1"/>
        </p:nvSpPr>
        <p:spPr>
          <a:xfrm>
            <a:off x="-353" y="6373268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CA02F-C184-4B1F-86CF-20490CB3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3786E-0761-4EBA-B2AF-787FFE78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E50B8-5E79-45D4-A8DE-65F2D032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DECCE-218A-4CE2-8D2B-AE183C0AC1B4}"/>
              </a:ext>
            </a:extLst>
          </p:cNvPr>
          <p:cNvSpPr/>
          <p:nvPr userDrawn="1"/>
        </p:nvSpPr>
        <p:spPr>
          <a:xfrm>
            <a:off x="0" y="6509793"/>
            <a:ext cx="12192000" cy="3651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B82B5-1573-42C5-B571-F46C75271E93}"/>
              </a:ext>
            </a:extLst>
          </p:cNvPr>
          <p:cNvSpPr/>
          <p:nvPr userDrawn="1"/>
        </p:nvSpPr>
        <p:spPr>
          <a:xfrm>
            <a:off x="-353" y="6373268"/>
            <a:ext cx="12192000" cy="136525"/>
          </a:xfrm>
          <a:prstGeom prst="rect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E10F6-31E6-4905-A6F3-7EC042F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351A4-CBE3-42CC-896B-0405949BE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1434D-959C-4BC7-AD52-6D751A60E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9DBA-5564-4549-B339-D39E4B87A276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00A14-40DA-41EB-B2F8-98A5EC87E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DA88A-F468-4519-9A88-370CD6676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D199-7937-4D52-A136-1FFFC8415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7" r:id="rId6"/>
    <p:sldLayoutId id="2147483653" r:id="rId7"/>
    <p:sldLayoutId id="2147483654" r:id="rId8"/>
    <p:sldLayoutId id="2147483655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6D34F-A84B-4A96-A5D6-823E60A9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26" y="329615"/>
            <a:ext cx="7315199" cy="15403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+mn-lt"/>
              </a:rPr>
              <a:t>VIH Program</a:t>
            </a:r>
            <a:br>
              <a:rPr lang="en-US" sz="5400" dirty="0"/>
            </a:br>
            <a:r>
              <a:rPr lang="en-US" sz="3600" dirty="0"/>
              <a:t>For Women, Non – Binary, and Transgender Global Leaders 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3F7C3-377D-4267-BB75-55FE0E779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5" y="2281561"/>
            <a:ext cx="7315200" cy="405891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Are you a sophomore or a junior with a 3.0 QPA interested in studying abroad, leadership development and community service?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Application Deadline:  November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</a:rPr>
              <a:t>www.viraheinz.pitt.edu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1EAF7-BFE6-4F77-B38A-A057E63FBE4E}"/>
              </a:ext>
            </a:extLst>
          </p:cNvPr>
          <p:cNvSpPr txBox="1"/>
          <p:nvPr/>
        </p:nvSpPr>
        <p:spPr>
          <a:xfrm>
            <a:off x="8742946" y="1135315"/>
            <a:ext cx="3304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Win a $5,000+ Scholarship!</a:t>
            </a:r>
          </a:p>
          <a:p>
            <a:pPr algn="ctr"/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688BF-824F-43A0-8F88-2757111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37" y="3758075"/>
            <a:ext cx="1953093" cy="1711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BB4A7-7458-40E3-8BA8-07CDF38050D4}"/>
              </a:ext>
            </a:extLst>
          </p:cNvPr>
          <p:cNvCxnSpPr>
            <a:cxnSpLocks/>
          </p:cNvCxnSpPr>
          <p:nvPr/>
        </p:nvCxnSpPr>
        <p:spPr>
          <a:xfrm>
            <a:off x="1118624" y="1994282"/>
            <a:ext cx="62410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55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VIH Program For Women, Non – Binary, and Transgender Global Leaders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</dc:creator>
  <cp:lastModifiedBy>Couch, Crystal L.</cp:lastModifiedBy>
  <cp:revision>21</cp:revision>
  <dcterms:created xsi:type="dcterms:W3CDTF">2020-11-12T15:41:16Z</dcterms:created>
  <dcterms:modified xsi:type="dcterms:W3CDTF">2022-08-17T16:52:36Z</dcterms:modified>
</cp:coreProperties>
</file>