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0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8598" autoAdjust="0"/>
  </p:normalViewPr>
  <p:slideViewPr>
    <p:cSldViewPr snapToGrid="0">
      <p:cViewPr varScale="1">
        <p:scale>
          <a:sx n="81" d="100"/>
          <a:sy n="81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4B53A-7342-4471-AA13-744C81E96F04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2A14C-83EE-45D5-8515-79455D3B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EC706-AEE4-4934-8A22-44CC076198B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411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A14C-83EE-45D5-8515-79455D3BEC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A14C-83EE-45D5-8515-79455D3BEC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6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2"/>
            <a:ext cx="9440035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F0B18-FC8E-481B-B4D5-65B7B38E38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2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94" y="540085"/>
            <a:ext cx="10208013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7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4956" y="695011"/>
            <a:ext cx="9714133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3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9BD3-1487-434B-8AAD-14DCFF479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3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9BD3-1487-434B-8AAD-14DCFF479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4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9BD3-1487-434B-8AAD-14DCFF479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87391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7812" y="293324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66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26944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9BD3-1487-434B-8AAD-14DCFF479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0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9BD3-1487-434B-8AAD-14DCFF479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68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6" y="1826045"/>
            <a:ext cx="3372061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51" y="1826045"/>
            <a:ext cx="3372061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20" y="1826045"/>
            <a:ext cx="3372061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7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4" y="4480369"/>
            <a:ext cx="3302337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7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9BD3-1487-434B-8AAD-14DCFF479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B70F1-D3E8-48CF-AF15-094C4BE85F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91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0" y="609601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055F5-81AA-4620-B4D4-D57EC03A77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9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1945F-96B9-44FD-84D8-37C8861CA1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7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61069"/>
            <a:ext cx="9590551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2ED83-BDDB-4EEE-87FB-9992856127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1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7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3" y="1732451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928B4-9509-4BB5-90C8-512352FEA5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4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1770324"/>
            <a:ext cx="5049897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61" y="1770324"/>
            <a:ext cx="5049897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6"/>
            <a:ext cx="4895331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1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ED94E-AF2B-4300-988D-CC3D50075A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1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F28AD-E71E-4590-ADBF-86AB59409E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0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D7EC6-CCB5-405E-A6A6-F165A8AC11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1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31DB3-13D6-427C-8426-505D878A5C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5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83" y="609923"/>
            <a:ext cx="4570861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923"/>
            <a:ext cx="5232901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35638" y="743989"/>
            <a:ext cx="422050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9261"/>
            <a:ext cx="5232901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0B431-93F9-4AE6-89C3-49B932F88D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0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51"/>
            <a:ext cx="10353763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7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B1659BD3-1487-434B-8AAD-14DCFF479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87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viraheinz.pitt.edu/node/115#overlay-context=node/88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viraheinz.pitt.edu/sites/default/files/uploads/Videos/Pitt-Oakland%20CEE%20Stop%20the%20Shade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viraheinz.pitt.edu/node/120#overlay-context=node/11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raheinz.pitt.edu/sites/default/files/uploads/Videos/Waynesburg%20CEE%20Hard%20Conversations.mp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raheinz.pitt.edu/node/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5868" y="1401515"/>
            <a:ext cx="80673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itchFamily="18" charset="0"/>
              </a:rPr>
              <a:t>VIH Mentoring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itchFamily="18" charset="0"/>
              </a:rPr>
              <a:t>Program: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itchFamily="18" charset="0"/>
              </a:rPr>
              <a:t>CEE Guidance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940713"/>
            <a:ext cx="7086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6400801" y="2895600"/>
            <a:ext cx="3733799" cy="3276600"/>
            <a:chOff x="-811" y="0"/>
            <a:chExt cx="5396" cy="5887"/>
          </a:xfrm>
        </p:grpSpPr>
        <p:pic>
          <p:nvPicPr>
            <p:cNvPr id="8" name="Picture 6" descr="j043310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811" y="491"/>
              <a:ext cx="5396" cy="5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92" y="0"/>
              <a:ext cx="2544" cy="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uphin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89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008" y="-27380"/>
            <a:ext cx="730606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CCFF"/>
                </a:solidFill>
                <a:latin typeface="Garamond" panose="02020404030301010803" pitchFamily="18" charset="0"/>
              </a:rPr>
              <a:t>CEE Reflections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940713"/>
            <a:ext cx="7086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0674959" y="-249432"/>
            <a:ext cx="1447800" cy="1295400"/>
            <a:chOff x="144" y="0"/>
            <a:chExt cx="2592" cy="2784"/>
          </a:xfrm>
        </p:grpSpPr>
        <p:pic>
          <p:nvPicPr>
            <p:cNvPr id="8" name="Picture 6" descr="j043310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" y="336"/>
              <a:ext cx="2448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92" y="0"/>
              <a:ext cx="2544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uphin"/>
                <a:cs typeface="Times New Roman" pitchFamily="18" charset="0"/>
              </a:endParaRPr>
            </a:p>
          </p:txBody>
        </p:sp>
      </p:grpSp>
      <p:sp>
        <p:nvSpPr>
          <p:cNvPr id="16" name="Rectangle 3"/>
          <p:cNvSpPr txBox="1">
            <a:spLocks/>
          </p:cNvSpPr>
          <p:nvPr/>
        </p:nvSpPr>
        <p:spPr>
          <a:xfrm>
            <a:off x="585479" y="940714"/>
            <a:ext cx="9316236" cy="546008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146175" marR="0" lvl="2" indent="-21600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FFCC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B0F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Mentor: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Describe your CEE. </a:t>
            </a:r>
          </a:p>
          <a:p>
            <a:pPr lvl="1" indent="-306000">
              <a:buClr>
                <a:srgbClr val="66FFCC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altLang="en-US" sz="2400" b="0" i="0" u="none" strike="noStrike" kern="1200" cap="none" spc="0" normalizeH="0" baseline="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How</a:t>
            </a:r>
            <a:r>
              <a:rPr kumimoji="0" lang="en-US" altLang="en-US" sz="2400" b="0" i="0" u="none" strike="noStrike" kern="1200" cap="none" spc="0" normalizeH="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did your group decide on a CEE topic? </a:t>
            </a:r>
          </a:p>
          <a:p>
            <a:pPr lvl="1" indent="-306000">
              <a:buClr>
                <a:srgbClr val="66FF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aseline="0" noProof="0" dirty="0">
                <a:latin typeface="Times New Roman" pitchFamily="18" charset="0"/>
              </a:rPr>
              <a:t>How</a:t>
            </a:r>
            <a:r>
              <a:rPr lang="en-US" altLang="en-US" sz="2400" noProof="0" dirty="0">
                <a:latin typeface="Times New Roman" pitchFamily="18" charset="0"/>
              </a:rPr>
              <a:t> often did you meet with your group?</a:t>
            </a:r>
          </a:p>
          <a:p>
            <a:pPr lvl="1" indent="-306000">
              <a:buClr>
                <a:srgbClr val="66FFCC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altLang="en-US" sz="2400" b="0" i="0" u="none" strike="noStrike" kern="1200" cap="none" spc="0" normalizeH="0" baseline="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How</a:t>
            </a:r>
            <a:r>
              <a:rPr kumimoji="0" lang="en-US" altLang="en-US" sz="2400" b="0" i="0" u="none" strike="noStrike" kern="1200" cap="none" spc="0" normalizeH="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often did your group speak with your campus coordinator? </a:t>
            </a:r>
            <a:endParaRPr kumimoji="0" lang="en-US" altLang="en-US" sz="2400" b="0" i="0" u="none" strike="noStrike" kern="1200" cap="none" spc="0" normalizeH="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1" indent="-306000">
              <a:buClr>
                <a:srgbClr val="66FF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latin typeface="Times New Roman" pitchFamily="18" charset="0"/>
              </a:rPr>
              <a:t>How did your CEE Team market your CEE? Was it effective?</a:t>
            </a:r>
            <a:endParaRPr kumimoji="0" lang="en-US" altLang="en-US" sz="2400" b="0" i="0" u="none" strike="noStrike" kern="1200" cap="none" spc="0" normalizeH="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1" indent="-306000">
              <a:buClr>
                <a:srgbClr val="66FF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latin typeface="Times New Roman" pitchFamily="18" charset="0"/>
              </a:rPr>
              <a:t>Did you develop relationships with people outside of your CEE group during the CEE process? </a:t>
            </a:r>
            <a:endParaRPr kumimoji="0" lang="en-US" altLang="en-US" sz="2400" b="0" i="0" u="none" strike="noStrike" kern="1200" cap="none" spc="0" normalizeH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1" indent="-306000">
              <a:buClr>
                <a:srgbClr val="66FF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aseline="0" noProof="0" dirty="0" smtClean="0">
                <a:latin typeface="Times New Roman" pitchFamily="18" charset="0"/>
              </a:rPr>
              <a:t>If you had to do it over, how often would you meet with your group?</a:t>
            </a:r>
            <a:endParaRPr kumimoji="0" lang="en-US" altLang="en-US" sz="2400" b="0" i="0" u="none" strike="noStrike" kern="1200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7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008" y="-27380"/>
            <a:ext cx="730606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CCFF"/>
                </a:solidFill>
                <a:latin typeface="Garamond" panose="02020404030301010803" pitchFamily="18" charset="0"/>
              </a:rPr>
              <a:t>Think Globally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940713"/>
            <a:ext cx="7086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0648645" y="-282325"/>
            <a:ext cx="1447800" cy="1295400"/>
            <a:chOff x="144" y="0"/>
            <a:chExt cx="2592" cy="2784"/>
          </a:xfrm>
        </p:grpSpPr>
        <p:pic>
          <p:nvPicPr>
            <p:cNvPr id="8" name="Picture 6" descr="j043310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" y="336"/>
              <a:ext cx="2448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92" y="0"/>
              <a:ext cx="2544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uphin"/>
                <a:cs typeface="Times New Roman" pitchFamily="18" charset="0"/>
              </a:endParaRPr>
            </a:p>
          </p:txBody>
        </p:sp>
      </p:grpSp>
      <p:sp>
        <p:nvSpPr>
          <p:cNvPr id="16" name="Rectangle 3"/>
          <p:cNvSpPr txBox="1">
            <a:spLocks/>
          </p:cNvSpPr>
          <p:nvPr/>
        </p:nvSpPr>
        <p:spPr>
          <a:xfrm>
            <a:off x="585479" y="940714"/>
            <a:ext cx="9316236" cy="546008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146175" marR="0" lvl="2" indent="-21600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9" y="3497457"/>
            <a:ext cx="2466723" cy="31004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068" y="4164240"/>
            <a:ext cx="2603723" cy="1766887"/>
          </a:xfrm>
          <a:prstGeom prst="rect">
            <a:avLst/>
          </a:prstGeom>
          <a:ln w="38100">
            <a:solidFill>
              <a:schemeClr val="tx1">
                <a:lumMod val="8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589" y="3886089"/>
            <a:ext cx="4600824" cy="2613268"/>
          </a:xfrm>
          <a:prstGeom prst="rect">
            <a:avLst/>
          </a:prstGeom>
          <a:ln w="28575">
            <a:solidFill>
              <a:schemeClr val="tx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41110" y="1106209"/>
            <a:ext cx="8788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FFCC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this video: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#STOPTHESHADE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What did the students do well in terms of choosing a topic?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41110" y="2212803"/>
            <a:ext cx="8788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FFCC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Workshop Template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page on the CEE Page of the VIH Website and review the Marketing Letter. How does this letter effectively communicate its message?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8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008" y="-27380"/>
            <a:ext cx="730606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CCFF"/>
                </a:solidFill>
                <a:latin typeface="Garamond" panose="02020404030301010803" pitchFamily="18" charset="0"/>
              </a:rPr>
              <a:t>Act Locally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940713"/>
            <a:ext cx="7086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0582861" y="-242854"/>
            <a:ext cx="1447800" cy="1295400"/>
            <a:chOff x="144" y="0"/>
            <a:chExt cx="2592" cy="2784"/>
          </a:xfrm>
        </p:grpSpPr>
        <p:pic>
          <p:nvPicPr>
            <p:cNvPr id="8" name="Picture 6" descr="j043310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" y="336"/>
              <a:ext cx="2448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92" y="0"/>
              <a:ext cx="2544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uphin"/>
                <a:cs typeface="Times New Roman" pitchFamily="18" charset="0"/>
              </a:endParaRPr>
            </a:p>
          </p:txBody>
        </p:sp>
      </p:grpSp>
      <p:sp>
        <p:nvSpPr>
          <p:cNvPr id="16" name="Rectangle 3"/>
          <p:cNvSpPr txBox="1">
            <a:spLocks/>
          </p:cNvSpPr>
          <p:nvPr/>
        </p:nvSpPr>
        <p:spPr>
          <a:xfrm>
            <a:off x="585479" y="940714"/>
            <a:ext cx="9316236" cy="546008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146175" marR="0" lvl="2" indent="-21600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69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FFCC"/>
              </a:buClr>
              <a:buSzPct val="7000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5" y="3874276"/>
            <a:ext cx="2526525" cy="2526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156" y="3493838"/>
            <a:ext cx="3287400" cy="328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51" y="3874276"/>
            <a:ext cx="4212859" cy="23773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5669" y="1022500"/>
            <a:ext cx="9202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FFCC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this video: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Hard Conversations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What did the students do well in terms of working as a team?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45668" y="2073782"/>
            <a:ext cx="92027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FFCC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Cultural Performance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template page on the CEE Page of the VIH Website and review the Marketing Letter. What aspects of the flyer make it attention grabbing and inviting? Where is a good place on your campus to place flyers?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008" y="-27380"/>
            <a:ext cx="730606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CCFF"/>
                </a:solidFill>
                <a:latin typeface="Garamond" panose="02020404030301010803" pitchFamily="18" charset="0"/>
              </a:rPr>
              <a:t>VIH Website Resources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940713"/>
            <a:ext cx="7086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0642067" y="-354686"/>
            <a:ext cx="1447800" cy="1295400"/>
            <a:chOff x="144" y="0"/>
            <a:chExt cx="2592" cy="2784"/>
          </a:xfrm>
        </p:grpSpPr>
        <p:pic>
          <p:nvPicPr>
            <p:cNvPr id="8" name="Picture 6" descr="j043310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" y="336"/>
              <a:ext cx="2448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92" y="0"/>
              <a:ext cx="2544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uphin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36112" y="1476919"/>
            <a:ext cx="935855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FFCC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CEE Page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VIH Website and  review the Time Frame and General CEE Tools. Identify tools on this page that can help you with:</a:t>
            </a:r>
          </a:p>
          <a:p>
            <a:pPr marL="742950" lvl="1" indent="-285750">
              <a:buClr>
                <a:srgbClr val="00FFC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a meeting with your group</a:t>
            </a:r>
          </a:p>
          <a:p>
            <a:pPr marL="742950" lvl="1" indent="-285750">
              <a:buClr>
                <a:srgbClr val="00FFC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 track of meeting minutes</a:t>
            </a:r>
          </a:p>
          <a:p>
            <a:pPr marL="742950" lvl="1" indent="-285750">
              <a:buClr>
                <a:srgbClr val="00FFC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Deciding on a CEE Topic</a:t>
            </a:r>
          </a:p>
          <a:p>
            <a:pPr marL="742950" lvl="1" indent="-285750">
              <a:buClr>
                <a:srgbClr val="00FFC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Updating your campus coordinator</a:t>
            </a:r>
          </a:p>
          <a:p>
            <a:pPr marL="742950" lvl="1" indent="-285750">
              <a:buClr>
                <a:srgbClr val="00FFC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Inviting panelists to your CEE</a:t>
            </a:r>
          </a:p>
          <a:p>
            <a:pPr marL="742950" lvl="1" indent="-285750">
              <a:buClr>
                <a:srgbClr val="00FFC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 a date for your CEE</a:t>
            </a:r>
          </a:p>
          <a:p>
            <a:pPr marL="742950" lvl="1" indent="-285750">
              <a:buClr>
                <a:srgbClr val="00FFC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marketing materials for your CEE</a:t>
            </a:r>
          </a:p>
          <a:p>
            <a:pPr marL="742950" lvl="1" indent="-285750">
              <a:buClr>
                <a:srgbClr val="00FFCC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00FFCC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49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6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00B0F0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281</Words>
  <Application>Microsoft Office PowerPoint</Application>
  <PresentationFormat>Widescreen</PresentationFormat>
  <Paragraphs>30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Calisto MT</vt:lpstr>
      <vt:lpstr>Dauphin</vt:lpstr>
      <vt:lpstr>Garamond</vt:lpstr>
      <vt:lpstr>Times New Roman</vt:lpstr>
      <vt:lpstr>Trebuchet MS</vt:lpstr>
      <vt:lpstr>Wingdings</vt:lpstr>
      <vt:lpstr>Wingdings 2</vt:lpstr>
      <vt:lpstr>Slate</vt:lpstr>
      <vt:lpstr>PowerPoint Presentation</vt:lpstr>
      <vt:lpstr>CEE Reflections</vt:lpstr>
      <vt:lpstr>Think Globally</vt:lpstr>
      <vt:lpstr>Act Locally</vt:lpstr>
      <vt:lpstr>VIH Website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Hallam</dc:creator>
  <cp:lastModifiedBy>Hallam, Bethany Danae</cp:lastModifiedBy>
  <cp:revision>11</cp:revision>
  <dcterms:created xsi:type="dcterms:W3CDTF">2017-05-03T20:51:06Z</dcterms:created>
  <dcterms:modified xsi:type="dcterms:W3CDTF">2017-07-18T20:21:55Z</dcterms:modified>
</cp:coreProperties>
</file>